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6" r:id="rId2"/>
    <p:sldMasterId id="2147483668" r:id="rId3"/>
  </p:sldMasterIdLst>
  <p:sldIdLst>
    <p:sldId id="256" r:id="rId4"/>
    <p:sldId id="257" r:id="rId5"/>
    <p:sldId id="258" r:id="rId6"/>
  </p:sldIdLst>
  <p:sldSz cx="8064500" cy="4108450"/>
  <p:notesSz cx="8064500" cy="41084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64" d="100"/>
          <a:sy n="264" d="100"/>
        </p:scale>
        <p:origin x="-186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741930" y="3820858"/>
            <a:ext cx="2580640" cy="205422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403225" y="3820858"/>
            <a:ext cx="1854835" cy="205422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1/5/2017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5806440" y="3820858"/>
            <a:ext cx="1854835" cy="205422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enutzerdefiniertes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92872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enutzerdefiniertes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066827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bject 2"/>
          <p:cNvSpPr/>
          <p:nvPr userDrawn="1"/>
        </p:nvSpPr>
        <p:spPr>
          <a:xfrm>
            <a:off x="683999" y="1764004"/>
            <a:ext cx="3154680" cy="995044"/>
          </a:xfrm>
          <a:custGeom>
            <a:avLst/>
            <a:gdLst/>
            <a:ahLst/>
            <a:cxnLst/>
            <a:rect l="l" t="t" r="r" b="b"/>
            <a:pathLst>
              <a:path w="3154679" h="995044">
                <a:moveTo>
                  <a:pt x="3154476" y="0"/>
                </a:moveTo>
                <a:lnTo>
                  <a:pt x="2988729" y="0"/>
                </a:lnTo>
                <a:lnTo>
                  <a:pt x="0" y="942340"/>
                </a:lnTo>
                <a:lnTo>
                  <a:pt x="0" y="994600"/>
                </a:lnTo>
                <a:lnTo>
                  <a:pt x="315447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3"/>
          <p:cNvSpPr/>
          <p:nvPr userDrawn="1"/>
        </p:nvSpPr>
        <p:spPr>
          <a:xfrm>
            <a:off x="683996" y="1764004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71" y="0"/>
                </a:moveTo>
                <a:lnTo>
                  <a:pt x="2627424" y="0"/>
                </a:lnTo>
                <a:lnTo>
                  <a:pt x="0" y="828420"/>
                </a:lnTo>
                <a:lnTo>
                  <a:pt x="0" y="880680"/>
                </a:lnTo>
                <a:lnTo>
                  <a:pt x="279317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4"/>
          <p:cNvSpPr/>
          <p:nvPr userDrawn="1"/>
        </p:nvSpPr>
        <p:spPr>
          <a:xfrm>
            <a:off x="683996" y="1764004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71" y="0"/>
                </a:moveTo>
                <a:lnTo>
                  <a:pt x="2627424" y="0"/>
                </a:lnTo>
                <a:lnTo>
                  <a:pt x="0" y="828420"/>
                </a:lnTo>
                <a:lnTo>
                  <a:pt x="0" y="880680"/>
                </a:lnTo>
                <a:lnTo>
                  <a:pt x="279317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5"/>
          <p:cNvSpPr/>
          <p:nvPr userDrawn="1"/>
        </p:nvSpPr>
        <p:spPr>
          <a:xfrm>
            <a:off x="683997" y="1764004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59" y="0"/>
                </a:moveTo>
                <a:lnTo>
                  <a:pt x="2266111" y="0"/>
                </a:lnTo>
                <a:lnTo>
                  <a:pt x="0" y="714502"/>
                </a:lnTo>
                <a:lnTo>
                  <a:pt x="0" y="766762"/>
                </a:lnTo>
                <a:lnTo>
                  <a:pt x="243185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6"/>
          <p:cNvSpPr/>
          <p:nvPr userDrawn="1"/>
        </p:nvSpPr>
        <p:spPr>
          <a:xfrm>
            <a:off x="683997" y="1764004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59" y="0"/>
                </a:moveTo>
                <a:lnTo>
                  <a:pt x="2266111" y="0"/>
                </a:lnTo>
                <a:lnTo>
                  <a:pt x="0" y="714502"/>
                </a:lnTo>
                <a:lnTo>
                  <a:pt x="0" y="766762"/>
                </a:lnTo>
                <a:lnTo>
                  <a:pt x="243185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7"/>
          <p:cNvSpPr/>
          <p:nvPr userDrawn="1"/>
        </p:nvSpPr>
        <p:spPr>
          <a:xfrm>
            <a:off x="683996" y="1764004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54" y="0"/>
                </a:moveTo>
                <a:lnTo>
                  <a:pt x="1904806" y="0"/>
                </a:lnTo>
                <a:lnTo>
                  <a:pt x="0" y="600582"/>
                </a:lnTo>
                <a:lnTo>
                  <a:pt x="0" y="652842"/>
                </a:lnTo>
                <a:lnTo>
                  <a:pt x="207055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8"/>
          <p:cNvSpPr/>
          <p:nvPr userDrawn="1"/>
        </p:nvSpPr>
        <p:spPr>
          <a:xfrm>
            <a:off x="683996" y="1764004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54" y="0"/>
                </a:moveTo>
                <a:lnTo>
                  <a:pt x="1904806" y="0"/>
                </a:lnTo>
                <a:lnTo>
                  <a:pt x="0" y="600582"/>
                </a:lnTo>
                <a:lnTo>
                  <a:pt x="0" y="652842"/>
                </a:lnTo>
                <a:lnTo>
                  <a:pt x="20705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9"/>
          <p:cNvSpPr/>
          <p:nvPr userDrawn="1"/>
        </p:nvSpPr>
        <p:spPr>
          <a:xfrm>
            <a:off x="683996" y="1764004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42" y="0"/>
                </a:moveTo>
                <a:lnTo>
                  <a:pt x="1543494" y="0"/>
                </a:lnTo>
                <a:lnTo>
                  <a:pt x="0" y="486664"/>
                </a:lnTo>
                <a:lnTo>
                  <a:pt x="0" y="538924"/>
                </a:lnTo>
                <a:lnTo>
                  <a:pt x="170924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0"/>
          <p:cNvSpPr/>
          <p:nvPr userDrawn="1"/>
        </p:nvSpPr>
        <p:spPr>
          <a:xfrm>
            <a:off x="683996" y="1764004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42" y="0"/>
                </a:moveTo>
                <a:lnTo>
                  <a:pt x="1543494" y="0"/>
                </a:lnTo>
                <a:lnTo>
                  <a:pt x="0" y="486664"/>
                </a:lnTo>
                <a:lnTo>
                  <a:pt x="0" y="538924"/>
                </a:lnTo>
                <a:lnTo>
                  <a:pt x="170924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1"/>
          <p:cNvSpPr/>
          <p:nvPr userDrawn="1"/>
        </p:nvSpPr>
        <p:spPr>
          <a:xfrm>
            <a:off x="683996" y="1764004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36" y="0"/>
                </a:moveTo>
                <a:lnTo>
                  <a:pt x="1182188" y="0"/>
                </a:lnTo>
                <a:lnTo>
                  <a:pt x="0" y="372743"/>
                </a:lnTo>
                <a:lnTo>
                  <a:pt x="0" y="425004"/>
                </a:lnTo>
                <a:lnTo>
                  <a:pt x="134793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2"/>
          <p:cNvSpPr/>
          <p:nvPr userDrawn="1"/>
        </p:nvSpPr>
        <p:spPr>
          <a:xfrm>
            <a:off x="683996" y="1764004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36" y="0"/>
                </a:moveTo>
                <a:lnTo>
                  <a:pt x="1182188" y="0"/>
                </a:lnTo>
                <a:lnTo>
                  <a:pt x="0" y="372743"/>
                </a:lnTo>
                <a:lnTo>
                  <a:pt x="0" y="425004"/>
                </a:lnTo>
                <a:lnTo>
                  <a:pt x="134793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3"/>
          <p:cNvSpPr/>
          <p:nvPr userDrawn="1"/>
        </p:nvSpPr>
        <p:spPr>
          <a:xfrm>
            <a:off x="683997" y="1764004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24" y="0"/>
                </a:moveTo>
                <a:lnTo>
                  <a:pt x="820877" y="0"/>
                </a:lnTo>
                <a:lnTo>
                  <a:pt x="0" y="258826"/>
                </a:lnTo>
                <a:lnTo>
                  <a:pt x="0" y="311086"/>
                </a:lnTo>
                <a:lnTo>
                  <a:pt x="98662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4"/>
          <p:cNvSpPr/>
          <p:nvPr userDrawn="1"/>
        </p:nvSpPr>
        <p:spPr>
          <a:xfrm>
            <a:off x="683997" y="1764004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24" y="0"/>
                </a:moveTo>
                <a:lnTo>
                  <a:pt x="820877" y="0"/>
                </a:lnTo>
                <a:lnTo>
                  <a:pt x="0" y="258826"/>
                </a:lnTo>
                <a:lnTo>
                  <a:pt x="0" y="311086"/>
                </a:lnTo>
                <a:lnTo>
                  <a:pt x="98662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15"/>
          <p:cNvSpPr/>
          <p:nvPr userDrawn="1"/>
        </p:nvSpPr>
        <p:spPr>
          <a:xfrm>
            <a:off x="684004" y="1764004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9" y="0"/>
                </a:moveTo>
                <a:lnTo>
                  <a:pt x="459562" y="0"/>
                </a:lnTo>
                <a:lnTo>
                  <a:pt x="0" y="144907"/>
                </a:lnTo>
                <a:lnTo>
                  <a:pt x="0" y="197167"/>
                </a:lnTo>
                <a:lnTo>
                  <a:pt x="62530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16"/>
          <p:cNvSpPr/>
          <p:nvPr userDrawn="1"/>
        </p:nvSpPr>
        <p:spPr>
          <a:xfrm>
            <a:off x="684004" y="1764004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9" y="0"/>
                </a:moveTo>
                <a:lnTo>
                  <a:pt x="459562" y="0"/>
                </a:lnTo>
                <a:lnTo>
                  <a:pt x="0" y="144907"/>
                </a:lnTo>
                <a:lnTo>
                  <a:pt x="0" y="197167"/>
                </a:lnTo>
                <a:lnTo>
                  <a:pt x="62530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17"/>
          <p:cNvSpPr/>
          <p:nvPr userDrawn="1"/>
        </p:nvSpPr>
        <p:spPr>
          <a:xfrm>
            <a:off x="696332" y="1764004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75" y="0"/>
                </a:moveTo>
                <a:lnTo>
                  <a:pt x="131650" y="0"/>
                </a:lnTo>
                <a:lnTo>
                  <a:pt x="73967" y="1559"/>
                </a:lnTo>
                <a:lnTo>
                  <a:pt x="21674" y="33475"/>
                </a:lnTo>
                <a:lnTo>
                  <a:pt x="0" y="79349"/>
                </a:lnTo>
                <a:lnTo>
                  <a:pt x="25167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18"/>
          <p:cNvSpPr/>
          <p:nvPr userDrawn="1"/>
        </p:nvSpPr>
        <p:spPr>
          <a:xfrm>
            <a:off x="696332" y="1764004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75" y="0"/>
                </a:moveTo>
                <a:lnTo>
                  <a:pt x="131650" y="0"/>
                </a:lnTo>
                <a:lnTo>
                  <a:pt x="73967" y="1559"/>
                </a:lnTo>
                <a:lnTo>
                  <a:pt x="21674" y="33475"/>
                </a:lnTo>
                <a:lnTo>
                  <a:pt x="0" y="79349"/>
                </a:lnTo>
                <a:lnTo>
                  <a:pt x="25167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19"/>
          <p:cNvSpPr/>
          <p:nvPr userDrawn="1"/>
        </p:nvSpPr>
        <p:spPr>
          <a:xfrm>
            <a:off x="683996" y="1766386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86" y="0"/>
                </a:moveTo>
                <a:lnTo>
                  <a:pt x="0" y="1053883"/>
                </a:lnTo>
                <a:lnTo>
                  <a:pt x="0" y="1106144"/>
                </a:lnTo>
                <a:lnTo>
                  <a:pt x="3409377" y="31165"/>
                </a:lnTo>
                <a:lnTo>
                  <a:pt x="3396228" y="20779"/>
                </a:lnTo>
                <a:lnTo>
                  <a:pt x="3380818" y="11882"/>
                </a:lnTo>
                <a:lnTo>
                  <a:pt x="3362964" y="4835"/>
                </a:lnTo>
                <a:lnTo>
                  <a:pt x="334248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0"/>
          <p:cNvSpPr/>
          <p:nvPr userDrawn="1"/>
        </p:nvSpPr>
        <p:spPr>
          <a:xfrm>
            <a:off x="683996" y="1766386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86" y="0"/>
                </a:moveTo>
                <a:lnTo>
                  <a:pt x="0" y="1053883"/>
                </a:lnTo>
                <a:lnTo>
                  <a:pt x="0" y="1106144"/>
                </a:lnTo>
                <a:lnTo>
                  <a:pt x="3409377" y="31165"/>
                </a:lnTo>
                <a:lnTo>
                  <a:pt x="3396228" y="20779"/>
                </a:lnTo>
                <a:lnTo>
                  <a:pt x="3380818" y="11882"/>
                </a:lnTo>
                <a:lnTo>
                  <a:pt x="3362964" y="4835"/>
                </a:lnTo>
                <a:lnTo>
                  <a:pt x="334248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1"/>
          <p:cNvSpPr/>
          <p:nvPr userDrawn="1"/>
        </p:nvSpPr>
        <p:spPr>
          <a:xfrm>
            <a:off x="683997" y="1848441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54" y="0"/>
                </a:moveTo>
                <a:lnTo>
                  <a:pt x="0" y="1085748"/>
                </a:lnTo>
                <a:lnTo>
                  <a:pt x="0" y="1138008"/>
                </a:lnTo>
                <a:lnTo>
                  <a:pt x="3455301" y="48552"/>
                </a:lnTo>
                <a:lnTo>
                  <a:pt x="3454068" y="39028"/>
                </a:lnTo>
                <a:lnTo>
                  <a:pt x="3451880" y="27395"/>
                </a:lnTo>
                <a:lnTo>
                  <a:pt x="3448466" y="14203"/>
                </a:lnTo>
                <a:lnTo>
                  <a:pt x="344355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2"/>
          <p:cNvSpPr/>
          <p:nvPr userDrawn="1"/>
        </p:nvSpPr>
        <p:spPr>
          <a:xfrm>
            <a:off x="683997" y="1848441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54" y="0"/>
                </a:moveTo>
                <a:lnTo>
                  <a:pt x="0" y="1085748"/>
                </a:lnTo>
                <a:lnTo>
                  <a:pt x="0" y="1138008"/>
                </a:lnTo>
                <a:lnTo>
                  <a:pt x="3455301" y="48552"/>
                </a:lnTo>
                <a:lnTo>
                  <a:pt x="3454068" y="39028"/>
                </a:lnTo>
                <a:lnTo>
                  <a:pt x="3451880" y="27395"/>
                </a:lnTo>
                <a:lnTo>
                  <a:pt x="3448466" y="14203"/>
                </a:lnTo>
                <a:lnTo>
                  <a:pt x="34435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3"/>
          <p:cNvSpPr/>
          <p:nvPr userDrawn="1"/>
        </p:nvSpPr>
        <p:spPr>
          <a:xfrm>
            <a:off x="684000" y="1958437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4"/>
          <p:cNvSpPr/>
          <p:nvPr userDrawn="1"/>
        </p:nvSpPr>
        <p:spPr>
          <a:xfrm>
            <a:off x="684000" y="1958437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25"/>
          <p:cNvSpPr/>
          <p:nvPr userDrawn="1"/>
        </p:nvSpPr>
        <p:spPr>
          <a:xfrm>
            <a:off x="684000" y="2072356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26"/>
          <p:cNvSpPr/>
          <p:nvPr userDrawn="1"/>
        </p:nvSpPr>
        <p:spPr>
          <a:xfrm>
            <a:off x="684000" y="2072356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27"/>
          <p:cNvSpPr/>
          <p:nvPr userDrawn="1"/>
        </p:nvSpPr>
        <p:spPr>
          <a:xfrm>
            <a:off x="684000" y="2186278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28"/>
          <p:cNvSpPr/>
          <p:nvPr userDrawn="1"/>
        </p:nvSpPr>
        <p:spPr>
          <a:xfrm>
            <a:off x="684000" y="2186278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29"/>
          <p:cNvSpPr/>
          <p:nvPr userDrawn="1"/>
        </p:nvSpPr>
        <p:spPr>
          <a:xfrm>
            <a:off x="684000" y="2300197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0"/>
          <p:cNvSpPr/>
          <p:nvPr userDrawn="1"/>
        </p:nvSpPr>
        <p:spPr>
          <a:xfrm>
            <a:off x="684000" y="2300197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1"/>
          <p:cNvSpPr/>
          <p:nvPr userDrawn="1"/>
        </p:nvSpPr>
        <p:spPr>
          <a:xfrm>
            <a:off x="691544" y="2414118"/>
            <a:ext cx="3448685" cy="1132840"/>
          </a:xfrm>
          <a:custGeom>
            <a:avLst/>
            <a:gdLst/>
            <a:ahLst/>
            <a:cxnLst/>
            <a:rect l="l" t="t" r="r" b="b"/>
            <a:pathLst>
              <a:path w="3448685" h="1132839">
                <a:moveTo>
                  <a:pt x="3448452" y="0"/>
                </a:moveTo>
                <a:lnTo>
                  <a:pt x="0" y="1087296"/>
                </a:lnTo>
                <a:lnTo>
                  <a:pt x="3720" y="1098373"/>
                </a:lnTo>
                <a:lnTo>
                  <a:pt x="8493" y="1109807"/>
                </a:lnTo>
                <a:lnTo>
                  <a:pt x="14451" y="1121336"/>
                </a:lnTo>
                <a:lnTo>
                  <a:pt x="21729" y="1132699"/>
                </a:lnTo>
                <a:lnTo>
                  <a:pt x="3448452" y="52260"/>
                </a:lnTo>
                <a:lnTo>
                  <a:pt x="344845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2"/>
          <p:cNvSpPr/>
          <p:nvPr userDrawn="1"/>
        </p:nvSpPr>
        <p:spPr>
          <a:xfrm>
            <a:off x="691544" y="2414118"/>
            <a:ext cx="3448685" cy="1132840"/>
          </a:xfrm>
          <a:custGeom>
            <a:avLst/>
            <a:gdLst/>
            <a:ahLst/>
            <a:cxnLst/>
            <a:rect l="l" t="t" r="r" b="b"/>
            <a:pathLst>
              <a:path w="3448685" h="1132839">
                <a:moveTo>
                  <a:pt x="3448452" y="0"/>
                </a:moveTo>
                <a:lnTo>
                  <a:pt x="0" y="1087296"/>
                </a:lnTo>
                <a:lnTo>
                  <a:pt x="3720" y="1098373"/>
                </a:lnTo>
                <a:lnTo>
                  <a:pt x="8493" y="1109807"/>
                </a:lnTo>
                <a:lnTo>
                  <a:pt x="14451" y="1121336"/>
                </a:lnTo>
                <a:lnTo>
                  <a:pt x="21729" y="1132699"/>
                </a:lnTo>
                <a:lnTo>
                  <a:pt x="3448452" y="52260"/>
                </a:lnTo>
                <a:lnTo>
                  <a:pt x="344845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3"/>
          <p:cNvSpPr/>
          <p:nvPr userDrawn="1"/>
        </p:nvSpPr>
        <p:spPr>
          <a:xfrm>
            <a:off x="770322" y="2528039"/>
            <a:ext cx="3369945" cy="1072515"/>
          </a:xfrm>
          <a:custGeom>
            <a:avLst/>
            <a:gdLst/>
            <a:ahLst/>
            <a:cxnLst/>
            <a:rect l="l" t="t" r="r" b="b"/>
            <a:pathLst>
              <a:path w="3369945" h="1072514">
                <a:moveTo>
                  <a:pt x="3369674" y="0"/>
                </a:moveTo>
                <a:lnTo>
                  <a:pt x="0" y="1062455"/>
                </a:lnTo>
                <a:lnTo>
                  <a:pt x="12609" y="1066459"/>
                </a:lnTo>
                <a:lnTo>
                  <a:pt x="26393" y="1069449"/>
                </a:lnTo>
                <a:lnTo>
                  <a:pt x="41401" y="1071320"/>
                </a:lnTo>
                <a:lnTo>
                  <a:pt x="56596" y="1071924"/>
                </a:lnTo>
                <a:lnTo>
                  <a:pt x="135616" y="1071953"/>
                </a:lnTo>
                <a:lnTo>
                  <a:pt x="3369674" y="52260"/>
                </a:lnTo>
                <a:lnTo>
                  <a:pt x="33696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4"/>
          <p:cNvSpPr/>
          <p:nvPr userDrawn="1"/>
        </p:nvSpPr>
        <p:spPr>
          <a:xfrm>
            <a:off x="770322" y="2528039"/>
            <a:ext cx="3369945" cy="1072515"/>
          </a:xfrm>
          <a:custGeom>
            <a:avLst/>
            <a:gdLst/>
            <a:ahLst/>
            <a:cxnLst/>
            <a:rect l="l" t="t" r="r" b="b"/>
            <a:pathLst>
              <a:path w="3369945" h="1072514">
                <a:moveTo>
                  <a:pt x="3369674" y="0"/>
                </a:moveTo>
                <a:lnTo>
                  <a:pt x="0" y="1062455"/>
                </a:lnTo>
                <a:lnTo>
                  <a:pt x="12609" y="1066459"/>
                </a:lnTo>
                <a:lnTo>
                  <a:pt x="26393" y="1069449"/>
                </a:lnTo>
                <a:lnTo>
                  <a:pt x="41401" y="1071320"/>
                </a:lnTo>
                <a:lnTo>
                  <a:pt x="56596" y="1071924"/>
                </a:lnTo>
                <a:lnTo>
                  <a:pt x="135616" y="1071953"/>
                </a:lnTo>
                <a:lnTo>
                  <a:pt x="3369674" y="52260"/>
                </a:lnTo>
                <a:lnTo>
                  <a:pt x="33696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35"/>
          <p:cNvSpPr/>
          <p:nvPr userDrawn="1"/>
        </p:nvSpPr>
        <p:spPr>
          <a:xfrm>
            <a:off x="1101510" y="2641959"/>
            <a:ext cx="3038475" cy="958215"/>
          </a:xfrm>
          <a:custGeom>
            <a:avLst/>
            <a:gdLst/>
            <a:ahLst/>
            <a:cxnLst/>
            <a:rect l="l" t="t" r="r" b="b"/>
            <a:pathLst>
              <a:path w="3038475" h="958214">
                <a:moveTo>
                  <a:pt x="3038486" y="0"/>
                </a:moveTo>
                <a:lnTo>
                  <a:pt x="0" y="958033"/>
                </a:lnTo>
                <a:lnTo>
                  <a:pt x="165747" y="958033"/>
                </a:lnTo>
                <a:lnTo>
                  <a:pt x="3038486" y="52260"/>
                </a:lnTo>
                <a:lnTo>
                  <a:pt x="303848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36"/>
          <p:cNvSpPr/>
          <p:nvPr userDrawn="1"/>
        </p:nvSpPr>
        <p:spPr>
          <a:xfrm>
            <a:off x="1101510" y="2641959"/>
            <a:ext cx="3038475" cy="958215"/>
          </a:xfrm>
          <a:custGeom>
            <a:avLst/>
            <a:gdLst/>
            <a:ahLst/>
            <a:cxnLst/>
            <a:rect l="l" t="t" r="r" b="b"/>
            <a:pathLst>
              <a:path w="3038475" h="958214">
                <a:moveTo>
                  <a:pt x="3038486" y="0"/>
                </a:moveTo>
                <a:lnTo>
                  <a:pt x="0" y="958033"/>
                </a:lnTo>
                <a:lnTo>
                  <a:pt x="165747" y="958033"/>
                </a:lnTo>
                <a:lnTo>
                  <a:pt x="3038486" y="52260"/>
                </a:lnTo>
                <a:lnTo>
                  <a:pt x="303848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37"/>
          <p:cNvSpPr/>
          <p:nvPr userDrawn="1"/>
        </p:nvSpPr>
        <p:spPr>
          <a:xfrm>
            <a:off x="1462829" y="2755879"/>
            <a:ext cx="2677160" cy="844550"/>
          </a:xfrm>
          <a:custGeom>
            <a:avLst/>
            <a:gdLst/>
            <a:ahLst/>
            <a:cxnLst/>
            <a:rect l="l" t="t" r="r" b="b"/>
            <a:pathLst>
              <a:path w="2677160" h="844550">
                <a:moveTo>
                  <a:pt x="2677167" y="0"/>
                </a:moveTo>
                <a:lnTo>
                  <a:pt x="0" y="844113"/>
                </a:lnTo>
                <a:lnTo>
                  <a:pt x="165735" y="844113"/>
                </a:lnTo>
                <a:lnTo>
                  <a:pt x="2677167" y="52260"/>
                </a:lnTo>
                <a:lnTo>
                  <a:pt x="267716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38"/>
          <p:cNvSpPr/>
          <p:nvPr userDrawn="1"/>
        </p:nvSpPr>
        <p:spPr>
          <a:xfrm>
            <a:off x="1462829" y="2755879"/>
            <a:ext cx="2677160" cy="844550"/>
          </a:xfrm>
          <a:custGeom>
            <a:avLst/>
            <a:gdLst/>
            <a:ahLst/>
            <a:cxnLst/>
            <a:rect l="l" t="t" r="r" b="b"/>
            <a:pathLst>
              <a:path w="2677160" h="844550">
                <a:moveTo>
                  <a:pt x="2677167" y="0"/>
                </a:moveTo>
                <a:lnTo>
                  <a:pt x="0" y="844113"/>
                </a:lnTo>
                <a:lnTo>
                  <a:pt x="165735" y="844113"/>
                </a:lnTo>
                <a:lnTo>
                  <a:pt x="2677167" y="52260"/>
                </a:lnTo>
                <a:lnTo>
                  <a:pt x="267716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39"/>
          <p:cNvSpPr/>
          <p:nvPr userDrawn="1"/>
        </p:nvSpPr>
        <p:spPr>
          <a:xfrm>
            <a:off x="1824131" y="2869798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864" y="0"/>
                </a:moveTo>
                <a:lnTo>
                  <a:pt x="0" y="730194"/>
                </a:lnTo>
                <a:lnTo>
                  <a:pt x="165747" y="730194"/>
                </a:lnTo>
                <a:lnTo>
                  <a:pt x="2315864" y="52260"/>
                </a:lnTo>
                <a:lnTo>
                  <a:pt x="231586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object 40"/>
          <p:cNvSpPr/>
          <p:nvPr userDrawn="1"/>
        </p:nvSpPr>
        <p:spPr>
          <a:xfrm>
            <a:off x="1824131" y="2869798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864" y="0"/>
                </a:moveTo>
                <a:lnTo>
                  <a:pt x="0" y="730194"/>
                </a:lnTo>
                <a:lnTo>
                  <a:pt x="165747" y="730194"/>
                </a:lnTo>
                <a:lnTo>
                  <a:pt x="2315864" y="52260"/>
                </a:lnTo>
                <a:lnTo>
                  <a:pt x="231586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object 41"/>
          <p:cNvSpPr/>
          <p:nvPr userDrawn="1"/>
        </p:nvSpPr>
        <p:spPr>
          <a:xfrm>
            <a:off x="2185414" y="2983720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582" y="0"/>
                </a:moveTo>
                <a:lnTo>
                  <a:pt x="0" y="616272"/>
                </a:lnTo>
                <a:lnTo>
                  <a:pt x="165747" y="616272"/>
                </a:lnTo>
                <a:lnTo>
                  <a:pt x="1954582" y="52260"/>
                </a:lnTo>
                <a:lnTo>
                  <a:pt x="195458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42"/>
          <p:cNvSpPr/>
          <p:nvPr userDrawn="1"/>
        </p:nvSpPr>
        <p:spPr>
          <a:xfrm>
            <a:off x="2185414" y="2983720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582" y="0"/>
                </a:moveTo>
                <a:lnTo>
                  <a:pt x="0" y="616272"/>
                </a:lnTo>
                <a:lnTo>
                  <a:pt x="165747" y="616272"/>
                </a:lnTo>
                <a:lnTo>
                  <a:pt x="1954582" y="52260"/>
                </a:lnTo>
                <a:lnTo>
                  <a:pt x="195458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object 43"/>
          <p:cNvSpPr/>
          <p:nvPr userDrawn="1"/>
        </p:nvSpPr>
        <p:spPr>
          <a:xfrm>
            <a:off x="2546716" y="3097639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279" y="0"/>
                </a:moveTo>
                <a:lnTo>
                  <a:pt x="0" y="502353"/>
                </a:lnTo>
                <a:lnTo>
                  <a:pt x="165747" y="502353"/>
                </a:lnTo>
                <a:lnTo>
                  <a:pt x="1593279" y="52260"/>
                </a:lnTo>
                <a:lnTo>
                  <a:pt x="159327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object 44"/>
          <p:cNvSpPr/>
          <p:nvPr userDrawn="1"/>
        </p:nvSpPr>
        <p:spPr>
          <a:xfrm>
            <a:off x="2546716" y="3097639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279" y="0"/>
                </a:moveTo>
                <a:lnTo>
                  <a:pt x="0" y="502353"/>
                </a:lnTo>
                <a:lnTo>
                  <a:pt x="165747" y="502353"/>
                </a:lnTo>
                <a:lnTo>
                  <a:pt x="1593279" y="52260"/>
                </a:lnTo>
                <a:lnTo>
                  <a:pt x="159327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object 45"/>
          <p:cNvSpPr/>
          <p:nvPr userDrawn="1"/>
        </p:nvSpPr>
        <p:spPr>
          <a:xfrm>
            <a:off x="2908039" y="3211560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56" y="0"/>
                </a:moveTo>
                <a:lnTo>
                  <a:pt x="0" y="388432"/>
                </a:lnTo>
                <a:lnTo>
                  <a:pt x="165747" y="388432"/>
                </a:lnTo>
                <a:lnTo>
                  <a:pt x="1231956" y="52260"/>
                </a:lnTo>
                <a:lnTo>
                  <a:pt x="12319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object 46"/>
          <p:cNvSpPr/>
          <p:nvPr userDrawn="1"/>
        </p:nvSpPr>
        <p:spPr>
          <a:xfrm>
            <a:off x="2908039" y="3211560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56" y="0"/>
                </a:moveTo>
                <a:lnTo>
                  <a:pt x="0" y="388432"/>
                </a:lnTo>
                <a:lnTo>
                  <a:pt x="165747" y="388432"/>
                </a:lnTo>
                <a:lnTo>
                  <a:pt x="1231956" y="52260"/>
                </a:lnTo>
                <a:lnTo>
                  <a:pt x="12319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object 47"/>
          <p:cNvSpPr/>
          <p:nvPr userDrawn="1"/>
        </p:nvSpPr>
        <p:spPr>
          <a:xfrm>
            <a:off x="3269346" y="3325481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50" y="0"/>
                </a:moveTo>
                <a:lnTo>
                  <a:pt x="0" y="274511"/>
                </a:lnTo>
                <a:lnTo>
                  <a:pt x="165747" y="274511"/>
                </a:lnTo>
                <a:lnTo>
                  <a:pt x="870650" y="52260"/>
                </a:lnTo>
                <a:lnTo>
                  <a:pt x="87065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object 48"/>
          <p:cNvSpPr/>
          <p:nvPr userDrawn="1"/>
        </p:nvSpPr>
        <p:spPr>
          <a:xfrm>
            <a:off x="3269346" y="3325481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50" y="0"/>
                </a:moveTo>
                <a:lnTo>
                  <a:pt x="0" y="274511"/>
                </a:lnTo>
                <a:lnTo>
                  <a:pt x="165747" y="274511"/>
                </a:lnTo>
                <a:lnTo>
                  <a:pt x="870650" y="52260"/>
                </a:lnTo>
                <a:lnTo>
                  <a:pt x="87065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object 49"/>
          <p:cNvSpPr/>
          <p:nvPr userDrawn="1"/>
        </p:nvSpPr>
        <p:spPr>
          <a:xfrm>
            <a:off x="3630665" y="3439401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31" y="0"/>
                </a:moveTo>
                <a:lnTo>
                  <a:pt x="0" y="160591"/>
                </a:lnTo>
                <a:lnTo>
                  <a:pt x="165735" y="160591"/>
                </a:lnTo>
                <a:lnTo>
                  <a:pt x="505792" y="53376"/>
                </a:lnTo>
                <a:lnTo>
                  <a:pt x="507310" y="44854"/>
                </a:lnTo>
                <a:lnTo>
                  <a:pt x="508420" y="35892"/>
                </a:lnTo>
                <a:lnTo>
                  <a:pt x="509041" y="27331"/>
                </a:lnTo>
                <a:lnTo>
                  <a:pt x="509331" y="16598"/>
                </a:lnTo>
                <a:lnTo>
                  <a:pt x="509331" y="0"/>
                </a:lnTo>
                <a:close/>
              </a:path>
              <a:path w="509904" h="160654">
                <a:moveTo>
                  <a:pt x="457709" y="130199"/>
                </a:moveTo>
                <a:lnTo>
                  <a:pt x="361302" y="160591"/>
                </a:lnTo>
                <a:lnTo>
                  <a:pt x="365326" y="160591"/>
                </a:lnTo>
                <a:lnTo>
                  <a:pt x="397976" y="159709"/>
                </a:lnTo>
                <a:lnTo>
                  <a:pt x="415177" y="156802"/>
                </a:lnTo>
                <a:lnTo>
                  <a:pt x="433027" y="147776"/>
                </a:lnTo>
                <a:lnTo>
                  <a:pt x="457709" y="1301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object 50"/>
          <p:cNvSpPr/>
          <p:nvPr userDrawn="1"/>
        </p:nvSpPr>
        <p:spPr>
          <a:xfrm>
            <a:off x="3630665" y="3439401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31" y="0"/>
                </a:moveTo>
                <a:lnTo>
                  <a:pt x="0" y="160591"/>
                </a:lnTo>
                <a:lnTo>
                  <a:pt x="165735" y="160591"/>
                </a:lnTo>
                <a:lnTo>
                  <a:pt x="505792" y="53376"/>
                </a:lnTo>
                <a:lnTo>
                  <a:pt x="507310" y="44854"/>
                </a:lnTo>
                <a:lnTo>
                  <a:pt x="508420" y="35892"/>
                </a:lnTo>
                <a:lnTo>
                  <a:pt x="509041" y="27331"/>
                </a:lnTo>
                <a:lnTo>
                  <a:pt x="509331" y="16598"/>
                </a:lnTo>
                <a:lnTo>
                  <a:pt x="509331" y="0"/>
                </a:lnTo>
                <a:close/>
              </a:path>
              <a:path w="509904" h="160654">
                <a:moveTo>
                  <a:pt x="457709" y="130199"/>
                </a:moveTo>
                <a:lnTo>
                  <a:pt x="361302" y="160591"/>
                </a:lnTo>
                <a:lnTo>
                  <a:pt x="365326" y="160591"/>
                </a:lnTo>
                <a:lnTo>
                  <a:pt x="397976" y="159709"/>
                </a:lnTo>
                <a:lnTo>
                  <a:pt x="415177" y="156802"/>
                </a:lnTo>
                <a:lnTo>
                  <a:pt x="433027" y="147776"/>
                </a:lnTo>
                <a:lnTo>
                  <a:pt x="457709" y="13019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object 51"/>
          <p:cNvSpPr/>
          <p:nvPr userDrawn="1"/>
        </p:nvSpPr>
        <p:spPr>
          <a:xfrm>
            <a:off x="791994" y="1872005"/>
            <a:ext cx="3240405" cy="1620520"/>
          </a:xfrm>
          <a:custGeom>
            <a:avLst/>
            <a:gdLst/>
            <a:ahLst/>
            <a:cxnLst/>
            <a:rect l="l" t="t" r="r" b="b"/>
            <a:pathLst>
              <a:path w="3240404" h="1620520">
                <a:moveTo>
                  <a:pt x="3096006" y="0"/>
                </a:moveTo>
                <a:lnTo>
                  <a:pt x="144005" y="0"/>
                </a:lnTo>
                <a:lnTo>
                  <a:pt x="60752" y="2250"/>
                </a:lnTo>
                <a:lnTo>
                  <a:pt x="18000" y="18000"/>
                </a:lnTo>
                <a:lnTo>
                  <a:pt x="2250" y="60752"/>
                </a:lnTo>
                <a:lnTo>
                  <a:pt x="0" y="144005"/>
                </a:lnTo>
                <a:lnTo>
                  <a:pt x="0" y="1475994"/>
                </a:lnTo>
                <a:lnTo>
                  <a:pt x="2250" y="1559247"/>
                </a:lnTo>
                <a:lnTo>
                  <a:pt x="18000" y="1601998"/>
                </a:lnTo>
                <a:lnTo>
                  <a:pt x="60752" y="1617749"/>
                </a:lnTo>
                <a:lnTo>
                  <a:pt x="144005" y="1619999"/>
                </a:lnTo>
                <a:lnTo>
                  <a:pt x="3096006" y="1619999"/>
                </a:lnTo>
                <a:lnTo>
                  <a:pt x="3179259" y="1617749"/>
                </a:lnTo>
                <a:lnTo>
                  <a:pt x="3222010" y="1601998"/>
                </a:lnTo>
                <a:lnTo>
                  <a:pt x="3237761" y="1559247"/>
                </a:lnTo>
                <a:lnTo>
                  <a:pt x="3240011" y="1475994"/>
                </a:lnTo>
                <a:lnTo>
                  <a:pt x="3240011" y="144005"/>
                </a:lnTo>
                <a:lnTo>
                  <a:pt x="3237761" y="60752"/>
                </a:lnTo>
                <a:lnTo>
                  <a:pt x="3222010" y="18000"/>
                </a:lnTo>
                <a:lnTo>
                  <a:pt x="3179259" y="2250"/>
                </a:lnTo>
                <a:lnTo>
                  <a:pt x="30960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object 52"/>
          <p:cNvSpPr/>
          <p:nvPr userDrawn="1"/>
        </p:nvSpPr>
        <p:spPr>
          <a:xfrm>
            <a:off x="147175" y="297560"/>
            <a:ext cx="0" cy="3559175"/>
          </a:xfrm>
          <a:custGeom>
            <a:avLst/>
            <a:gdLst/>
            <a:ahLst/>
            <a:cxnLst/>
            <a:rect l="l" t="t" r="r" b="b"/>
            <a:pathLst>
              <a:path h="3559175">
                <a:moveTo>
                  <a:pt x="0" y="0"/>
                </a:moveTo>
                <a:lnTo>
                  <a:pt x="0" y="3559009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8" name="object 53"/>
          <p:cNvSpPr/>
          <p:nvPr userDrawn="1"/>
        </p:nvSpPr>
        <p:spPr>
          <a:xfrm>
            <a:off x="300523" y="3956829"/>
            <a:ext cx="7514590" cy="0"/>
          </a:xfrm>
          <a:custGeom>
            <a:avLst/>
            <a:gdLst/>
            <a:ahLst/>
            <a:cxnLst/>
            <a:rect l="l" t="t" r="r" b="b"/>
            <a:pathLst>
              <a:path w="7514590">
                <a:moveTo>
                  <a:pt x="0" y="0"/>
                </a:moveTo>
                <a:lnTo>
                  <a:pt x="7514069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object 54"/>
          <p:cNvSpPr/>
          <p:nvPr userDrawn="1"/>
        </p:nvSpPr>
        <p:spPr>
          <a:xfrm>
            <a:off x="7916825" y="247439"/>
            <a:ext cx="0" cy="3559175"/>
          </a:xfrm>
          <a:custGeom>
            <a:avLst/>
            <a:gdLst/>
            <a:ahLst/>
            <a:cxnLst/>
            <a:rect l="l" t="t" r="r" b="b"/>
            <a:pathLst>
              <a:path h="3559175">
                <a:moveTo>
                  <a:pt x="0" y="3559009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object 55"/>
          <p:cNvSpPr/>
          <p:nvPr userDrawn="1"/>
        </p:nvSpPr>
        <p:spPr>
          <a:xfrm>
            <a:off x="249407" y="147180"/>
            <a:ext cx="7514590" cy="0"/>
          </a:xfrm>
          <a:custGeom>
            <a:avLst/>
            <a:gdLst/>
            <a:ahLst/>
            <a:cxnLst/>
            <a:rect l="l" t="t" r="r" b="b"/>
            <a:pathLst>
              <a:path w="7514590">
                <a:moveTo>
                  <a:pt x="7514069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1" name="object 56"/>
          <p:cNvSpPr/>
          <p:nvPr userDrawn="1"/>
        </p:nvSpPr>
        <p:spPr>
          <a:xfrm>
            <a:off x="147175" y="3906702"/>
            <a:ext cx="51435" cy="50165"/>
          </a:xfrm>
          <a:custGeom>
            <a:avLst/>
            <a:gdLst/>
            <a:ahLst/>
            <a:cxnLst/>
            <a:rect l="l" t="t" r="r" b="b"/>
            <a:pathLst>
              <a:path w="51435" h="50164">
                <a:moveTo>
                  <a:pt x="0" y="0"/>
                </a:moveTo>
                <a:lnTo>
                  <a:pt x="0" y="50126"/>
                </a:lnTo>
                <a:lnTo>
                  <a:pt x="51117" y="50126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object 57"/>
          <p:cNvSpPr/>
          <p:nvPr userDrawn="1"/>
        </p:nvSpPr>
        <p:spPr>
          <a:xfrm>
            <a:off x="7865714" y="3906702"/>
            <a:ext cx="51435" cy="50165"/>
          </a:xfrm>
          <a:custGeom>
            <a:avLst/>
            <a:gdLst/>
            <a:ahLst/>
            <a:cxnLst/>
            <a:rect l="l" t="t" r="r" b="b"/>
            <a:pathLst>
              <a:path w="51434" h="50164">
                <a:moveTo>
                  <a:pt x="0" y="50126"/>
                </a:moveTo>
                <a:lnTo>
                  <a:pt x="51104" y="50126"/>
                </a:lnTo>
                <a:lnTo>
                  <a:pt x="51104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object 58"/>
          <p:cNvSpPr/>
          <p:nvPr userDrawn="1"/>
        </p:nvSpPr>
        <p:spPr>
          <a:xfrm>
            <a:off x="7865714" y="147185"/>
            <a:ext cx="51435" cy="50165"/>
          </a:xfrm>
          <a:custGeom>
            <a:avLst/>
            <a:gdLst/>
            <a:ahLst/>
            <a:cxnLst/>
            <a:rect l="l" t="t" r="r" b="b"/>
            <a:pathLst>
              <a:path w="51434" h="50164">
                <a:moveTo>
                  <a:pt x="51104" y="50126"/>
                </a:moveTo>
                <a:lnTo>
                  <a:pt x="51104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4" name="object 59"/>
          <p:cNvSpPr/>
          <p:nvPr userDrawn="1"/>
        </p:nvSpPr>
        <p:spPr>
          <a:xfrm>
            <a:off x="147175" y="147185"/>
            <a:ext cx="51435" cy="50165"/>
          </a:xfrm>
          <a:custGeom>
            <a:avLst/>
            <a:gdLst/>
            <a:ahLst/>
            <a:cxnLst/>
            <a:rect l="l" t="t" r="r" b="b"/>
            <a:pathLst>
              <a:path w="51435" h="50164">
                <a:moveTo>
                  <a:pt x="51117" y="0"/>
                </a:moveTo>
                <a:lnTo>
                  <a:pt x="0" y="0"/>
                </a:lnTo>
                <a:lnTo>
                  <a:pt x="0" y="50126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5" name="object 60"/>
          <p:cNvSpPr/>
          <p:nvPr userDrawn="1"/>
        </p:nvSpPr>
        <p:spPr>
          <a:xfrm>
            <a:off x="75171" y="75183"/>
            <a:ext cx="7914005" cy="3954145"/>
          </a:xfrm>
          <a:custGeom>
            <a:avLst/>
            <a:gdLst/>
            <a:ahLst/>
            <a:cxnLst/>
            <a:rect l="l" t="t" r="r" b="b"/>
            <a:pathLst>
              <a:path w="7914005" h="3954145">
                <a:moveTo>
                  <a:pt x="0" y="3953649"/>
                </a:moveTo>
                <a:lnTo>
                  <a:pt x="7913649" y="3953649"/>
                </a:lnTo>
                <a:lnTo>
                  <a:pt x="7913649" y="0"/>
                </a:lnTo>
                <a:lnTo>
                  <a:pt x="0" y="0"/>
                </a:lnTo>
                <a:lnTo>
                  <a:pt x="0" y="3953649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bject 2"/>
          <p:cNvSpPr/>
          <p:nvPr userDrawn="1"/>
        </p:nvSpPr>
        <p:spPr>
          <a:xfrm>
            <a:off x="831136" y="3"/>
            <a:ext cx="7233284" cy="180340"/>
          </a:xfrm>
          <a:custGeom>
            <a:avLst/>
            <a:gdLst/>
            <a:ahLst/>
            <a:cxnLst/>
            <a:rect l="l" t="t" r="r" b="b"/>
            <a:pathLst>
              <a:path w="7233284" h="180340">
                <a:moveTo>
                  <a:pt x="869569" y="0"/>
                </a:moveTo>
                <a:lnTo>
                  <a:pt x="570890" y="0"/>
                </a:lnTo>
                <a:lnTo>
                  <a:pt x="0" y="179997"/>
                </a:lnTo>
                <a:lnTo>
                  <a:pt x="298678" y="179997"/>
                </a:lnTo>
                <a:lnTo>
                  <a:pt x="869569" y="0"/>
                </a:lnTo>
                <a:close/>
              </a:path>
              <a:path w="7233284" h="180340">
                <a:moveTo>
                  <a:pt x="1521028" y="0"/>
                </a:moveTo>
                <a:lnTo>
                  <a:pt x="1222336" y="0"/>
                </a:lnTo>
                <a:lnTo>
                  <a:pt x="651446" y="179997"/>
                </a:lnTo>
                <a:lnTo>
                  <a:pt x="950137" y="179997"/>
                </a:lnTo>
                <a:lnTo>
                  <a:pt x="1521028" y="0"/>
                </a:lnTo>
                <a:close/>
              </a:path>
              <a:path w="7233284" h="180340">
                <a:moveTo>
                  <a:pt x="2172487" y="0"/>
                </a:moveTo>
                <a:lnTo>
                  <a:pt x="1873796" y="0"/>
                </a:lnTo>
                <a:lnTo>
                  <a:pt x="1302905" y="179997"/>
                </a:lnTo>
                <a:lnTo>
                  <a:pt x="1601584" y="179997"/>
                </a:lnTo>
                <a:lnTo>
                  <a:pt x="2172487" y="0"/>
                </a:lnTo>
                <a:close/>
              </a:path>
              <a:path w="7233284" h="180340">
                <a:moveTo>
                  <a:pt x="2823933" y="0"/>
                </a:moveTo>
                <a:lnTo>
                  <a:pt x="2525255" y="0"/>
                </a:lnTo>
                <a:lnTo>
                  <a:pt x="1954352" y="179997"/>
                </a:lnTo>
                <a:lnTo>
                  <a:pt x="2253043" y="179997"/>
                </a:lnTo>
                <a:lnTo>
                  <a:pt x="2823933" y="0"/>
                </a:lnTo>
                <a:close/>
              </a:path>
              <a:path w="7233284" h="180340">
                <a:moveTo>
                  <a:pt x="3475393" y="0"/>
                </a:moveTo>
                <a:lnTo>
                  <a:pt x="3176701" y="0"/>
                </a:lnTo>
                <a:lnTo>
                  <a:pt x="2605811" y="179997"/>
                </a:lnTo>
                <a:lnTo>
                  <a:pt x="2904502" y="179997"/>
                </a:lnTo>
                <a:lnTo>
                  <a:pt x="3475393" y="0"/>
                </a:lnTo>
                <a:close/>
              </a:path>
              <a:path w="7233284" h="180340">
                <a:moveTo>
                  <a:pt x="4126839" y="0"/>
                </a:moveTo>
                <a:lnTo>
                  <a:pt x="3828161" y="0"/>
                </a:lnTo>
                <a:lnTo>
                  <a:pt x="3257270" y="179997"/>
                </a:lnTo>
                <a:lnTo>
                  <a:pt x="3555949" y="179997"/>
                </a:lnTo>
                <a:lnTo>
                  <a:pt x="4126839" y="0"/>
                </a:lnTo>
                <a:close/>
              </a:path>
              <a:path w="7233284" h="180340">
                <a:moveTo>
                  <a:pt x="4778298" y="0"/>
                </a:moveTo>
                <a:lnTo>
                  <a:pt x="4479607" y="0"/>
                </a:lnTo>
                <a:lnTo>
                  <a:pt x="3908717" y="179997"/>
                </a:lnTo>
                <a:lnTo>
                  <a:pt x="4207408" y="179997"/>
                </a:lnTo>
                <a:lnTo>
                  <a:pt x="4778298" y="0"/>
                </a:lnTo>
                <a:close/>
              </a:path>
              <a:path w="7233284" h="180340">
                <a:moveTo>
                  <a:pt x="5429758" y="0"/>
                </a:moveTo>
                <a:lnTo>
                  <a:pt x="5131066" y="0"/>
                </a:lnTo>
                <a:lnTo>
                  <a:pt x="4560176" y="179997"/>
                </a:lnTo>
                <a:lnTo>
                  <a:pt x="4858854" y="179997"/>
                </a:lnTo>
                <a:lnTo>
                  <a:pt x="5429758" y="0"/>
                </a:lnTo>
                <a:close/>
              </a:path>
              <a:path w="7233284" h="180340">
                <a:moveTo>
                  <a:pt x="6081217" y="0"/>
                </a:moveTo>
                <a:lnTo>
                  <a:pt x="5782513" y="0"/>
                </a:lnTo>
                <a:lnTo>
                  <a:pt x="5211622" y="179997"/>
                </a:lnTo>
                <a:lnTo>
                  <a:pt x="5510314" y="179997"/>
                </a:lnTo>
                <a:lnTo>
                  <a:pt x="6081217" y="0"/>
                </a:lnTo>
                <a:close/>
              </a:path>
              <a:path w="7233284" h="180340">
                <a:moveTo>
                  <a:pt x="6732663" y="0"/>
                </a:moveTo>
                <a:lnTo>
                  <a:pt x="6433972" y="0"/>
                </a:lnTo>
                <a:lnTo>
                  <a:pt x="5863082" y="179997"/>
                </a:lnTo>
                <a:lnTo>
                  <a:pt x="6161760" y="179997"/>
                </a:lnTo>
                <a:lnTo>
                  <a:pt x="6732663" y="0"/>
                </a:lnTo>
                <a:close/>
              </a:path>
              <a:path w="7233284" h="180340">
                <a:moveTo>
                  <a:pt x="7232865" y="0"/>
                </a:moveTo>
                <a:lnTo>
                  <a:pt x="7085431" y="0"/>
                </a:lnTo>
                <a:lnTo>
                  <a:pt x="6514528" y="179997"/>
                </a:lnTo>
                <a:lnTo>
                  <a:pt x="6813232" y="179997"/>
                </a:lnTo>
                <a:lnTo>
                  <a:pt x="7232865" y="47688"/>
                </a:lnTo>
                <a:lnTo>
                  <a:pt x="723286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3"/>
          <p:cNvSpPr/>
          <p:nvPr userDrawn="1"/>
        </p:nvSpPr>
        <p:spPr>
          <a:xfrm>
            <a:off x="0" y="3"/>
            <a:ext cx="1049655" cy="330835"/>
          </a:xfrm>
          <a:custGeom>
            <a:avLst/>
            <a:gdLst/>
            <a:ahLst/>
            <a:cxnLst/>
            <a:rect l="l" t="t" r="r" b="b"/>
            <a:pathLst>
              <a:path w="1049655" h="330835">
                <a:moveTo>
                  <a:pt x="1049258" y="0"/>
                </a:moveTo>
                <a:lnTo>
                  <a:pt x="750567" y="0"/>
                </a:lnTo>
                <a:lnTo>
                  <a:pt x="0" y="236650"/>
                </a:lnTo>
                <a:lnTo>
                  <a:pt x="0" y="330834"/>
                </a:lnTo>
                <a:lnTo>
                  <a:pt x="264557" y="247423"/>
                </a:lnTo>
                <a:lnTo>
                  <a:pt x="243420" y="180005"/>
                </a:lnTo>
                <a:lnTo>
                  <a:pt x="478368" y="179997"/>
                </a:lnTo>
                <a:lnTo>
                  <a:pt x="1049258" y="0"/>
                </a:lnTo>
                <a:close/>
              </a:path>
              <a:path w="1049655" h="330835">
                <a:moveTo>
                  <a:pt x="397799" y="0"/>
                </a:moveTo>
                <a:lnTo>
                  <a:pt x="99120" y="0"/>
                </a:lnTo>
                <a:lnTo>
                  <a:pt x="0" y="31253"/>
                </a:lnTo>
                <a:lnTo>
                  <a:pt x="0" y="125424"/>
                </a:lnTo>
                <a:lnTo>
                  <a:pt x="39779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4"/>
          <p:cNvSpPr/>
          <p:nvPr userDrawn="1"/>
        </p:nvSpPr>
        <p:spPr>
          <a:xfrm>
            <a:off x="0" y="3"/>
            <a:ext cx="1049655" cy="330835"/>
          </a:xfrm>
          <a:custGeom>
            <a:avLst/>
            <a:gdLst/>
            <a:ahLst/>
            <a:cxnLst/>
            <a:rect l="l" t="t" r="r" b="b"/>
            <a:pathLst>
              <a:path w="1049655" h="330835">
                <a:moveTo>
                  <a:pt x="1049258" y="0"/>
                </a:moveTo>
                <a:lnTo>
                  <a:pt x="750567" y="0"/>
                </a:lnTo>
                <a:lnTo>
                  <a:pt x="0" y="236650"/>
                </a:lnTo>
                <a:lnTo>
                  <a:pt x="0" y="330834"/>
                </a:lnTo>
                <a:lnTo>
                  <a:pt x="264557" y="247423"/>
                </a:lnTo>
                <a:lnTo>
                  <a:pt x="243420" y="180005"/>
                </a:lnTo>
                <a:lnTo>
                  <a:pt x="478368" y="179997"/>
                </a:lnTo>
                <a:lnTo>
                  <a:pt x="1049258" y="0"/>
                </a:lnTo>
                <a:close/>
              </a:path>
              <a:path w="1049655" h="330835">
                <a:moveTo>
                  <a:pt x="397799" y="0"/>
                </a:moveTo>
                <a:lnTo>
                  <a:pt x="99120" y="0"/>
                </a:lnTo>
                <a:lnTo>
                  <a:pt x="0" y="31253"/>
                </a:lnTo>
                <a:lnTo>
                  <a:pt x="0" y="125424"/>
                </a:lnTo>
                <a:lnTo>
                  <a:pt x="39779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5"/>
          <p:cNvSpPr/>
          <p:nvPr userDrawn="1"/>
        </p:nvSpPr>
        <p:spPr>
          <a:xfrm>
            <a:off x="7775178" y="158921"/>
            <a:ext cx="288925" cy="185420"/>
          </a:xfrm>
          <a:custGeom>
            <a:avLst/>
            <a:gdLst/>
            <a:ahLst/>
            <a:cxnLst/>
            <a:rect l="l" t="t" r="r" b="b"/>
            <a:pathLst>
              <a:path w="288925" h="185420">
                <a:moveTo>
                  <a:pt x="288823" y="0"/>
                </a:moveTo>
                <a:lnTo>
                  <a:pt x="32763" y="80730"/>
                </a:lnTo>
                <a:lnTo>
                  <a:pt x="0" y="185242"/>
                </a:lnTo>
                <a:lnTo>
                  <a:pt x="288823" y="94170"/>
                </a:lnTo>
                <a:lnTo>
                  <a:pt x="28882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6"/>
          <p:cNvSpPr/>
          <p:nvPr userDrawn="1"/>
        </p:nvSpPr>
        <p:spPr>
          <a:xfrm>
            <a:off x="7775178" y="158921"/>
            <a:ext cx="288925" cy="185420"/>
          </a:xfrm>
          <a:custGeom>
            <a:avLst/>
            <a:gdLst/>
            <a:ahLst/>
            <a:cxnLst/>
            <a:rect l="l" t="t" r="r" b="b"/>
            <a:pathLst>
              <a:path w="288925" h="185420">
                <a:moveTo>
                  <a:pt x="288823" y="0"/>
                </a:moveTo>
                <a:lnTo>
                  <a:pt x="32763" y="80730"/>
                </a:lnTo>
                <a:lnTo>
                  <a:pt x="0" y="185242"/>
                </a:lnTo>
                <a:lnTo>
                  <a:pt x="288823" y="94170"/>
                </a:lnTo>
                <a:lnTo>
                  <a:pt x="28882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7"/>
          <p:cNvSpPr/>
          <p:nvPr userDrawn="1"/>
        </p:nvSpPr>
        <p:spPr>
          <a:xfrm>
            <a:off x="0" y="348640"/>
            <a:ext cx="323215" cy="187960"/>
          </a:xfrm>
          <a:custGeom>
            <a:avLst/>
            <a:gdLst/>
            <a:ahLst/>
            <a:cxnLst/>
            <a:rect l="l" t="t" r="r" b="b"/>
            <a:pathLst>
              <a:path w="323215" h="187959">
                <a:moveTo>
                  <a:pt x="296289" y="0"/>
                </a:moveTo>
                <a:lnTo>
                  <a:pt x="0" y="93420"/>
                </a:lnTo>
                <a:lnTo>
                  <a:pt x="0" y="187591"/>
                </a:lnTo>
                <a:lnTo>
                  <a:pt x="323158" y="85701"/>
                </a:lnTo>
                <a:lnTo>
                  <a:pt x="29628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8"/>
          <p:cNvSpPr/>
          <p:nvPr userDrawn="1"/>
        </p:nvSpPr>
        <p:spPr>
          <a:xfrm>
            <a:off x="7703716" y="364322"/>
            <a:ext cx="360680" cy="208279"/>
          </a:xfrm>
          <a:custGeom>
            <a:avLst/>
            <a:gdLst/>
            <a:ahLst/>
            <a:cxnLst/>
            <a:rect l="l" t="t" r="r" b="b"/>
            <a:pathLst>
              <a:path w="360679" h="208279">
                <a:moveTo>
                  <a:pt x="360285" y="0"/>
                </a:moveTo>
                <a:lnTo>
                  <a:pt x="32765" y="103263"/>
                </a:lnTo>
                <a:lnTo>
                  <a:pt x="0" y="207771"/>
                </a:lnTo>
                <a:lnTo>
                  <a:pt x="360285" y="94183"/>
                </a:lnTo>
                <a:lnTo>
                  <a:pt x="36028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9"/>
          <p:cNvSpPr/>
          <p:nvPr userDrawn="1"/>
        </p:nvSpPr>
        <p:spPr>
          <a:xfrm>
            <a:off x="2" y="535565"/>
            <a:ext cx="8064500" cy="1078865"/>
          </a:xfrm>
          <a:custGeom>
            <a:avLst/>
            <a:gdLst/>
            <a:ahLst/>
            <a:cxnLst/>
            <a:rect l="l" t="t" r="r" b="b"/>
            <a:pathLst>
              <a:path w="8064500" h="1078865">
                <a:moveTo>
                  <a:pt x="354888" y="0"/>
                </a:moveTo>
                <a:lnTo>
                  <a:pt x="0" y="111899"/>
                </a:lnTo>
                <a:lnTo>
                  <a:pt x="0" y="206070"/>
                </a:lnTo>
                <a:lnTo>
                  <a:pt x="381762" y="85712"/>
                </a:lnTo>
                <a:lnTo>
                  <a:pt x="354888" y="0"/>
                </a:lnTo>
                <a:close/>
              </a:path>
              <a:path w="8064500" h="1078865">
                <a:moveTo>
                  <a:pt x="8064002" y="34163"/>
                </a:moveTo>
                <a:lnTo>
                  <a:pt x="4750562" y="1078877"/>
                </a:lnTo>
                <a:lnTo>
                  <a:pt x="5832119" y="832040"/>
                </a:lnTo>
                <a:lnTo>
                  <a:pt x="8064002" y="128334"/>
                </a:lnTo>
                <a:lnTo>
                  <a:pt x="8064002" y="3416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0"/>
          <p:cNvSpPr/>
          <p:nvPr userDrawn="1"/>
        </p:nvSpPr>
        <p:spPr>
          <a:xfrm>
            <a:off x="2" y="535565"/>
            <a:ext cx="8064500" cy="1078865"/>
          </a:xfrm>
          <a:custGeom>
            <a:avLst/>
            <a:gdLst/>
            <a:ahLst/>
            <a:cxnLst/>
            <a:rect l="l" t="t" r="r" b="b"/>
            <a:pathLst>
              <a:path w="8064500" h="1078865">
                <a:moveTo>
                  <a:pt x="354888" y="0"/>
                </a:moveTo>
                <a:lnTo>
                  <a:pt x="0" y="111899"/>
                </a:lnTo>
                <a:lnTo>
                  <a:pt x="0" y="206070"/>
                </a:lnTo>
                <a:lnTo>
                  <a:pt x="381762" y="85712"/>
                </a:lnTo>
                <a:lnTo>
                  <a:pt x="354888" y="0"/>
                </a:lnTo>
                <a:close/>
              </a:path>
              <a:path w="8064500" h="1078865">
                <a:moveTo>
                  <a:pt x="8064002" y="34163"/>
                </a:moveTo>
                <a:lnTo>
                  <a:pt x="4750562" y="1078877"/>
                </a:lnTo>
                <a:lnTo>
                  <a:pt x="5832119" y="832040"/>
                </a:lnTo>
                <a:lnTo>
                  <a:pt x="8064002" y="128334"/>
                </a:lnTo>
                <a:lnTo>
                  <a:pt x="8064002" y="34163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1"/>
          <p:cNvSpPr/>
          <p:nvPr userDrawn="1"/>
        </p:nvSpPr>
        <p:spPr>
          <a:xfrm>
            <a:off x="3" y="704049"/>
            <a:ext cx="8064500" cy="372110"/>
          </a:xfrm>
          <a:custGeom>
            <a:avLst/>
            <a:gdLst/>
            <a:ahLst/>
            <a:cxnLst/>
            <a:rect l="l" t="t" r="r" b="b"/>
            <a:pathLst>
              <a:path w="8064500" h="372109">
                <a:moveTo>
                  <a:pt x="471982" y="0"/>
                </a:moveTo>
                <a:lnTo>
                  <a:pt x="0" y="148818"/>
                </a:lnTo>
                <a:lnTo>
                  <a:pt x="0" y="242989"/>
                </a:lnTo>
                <a:lnTo>
                  <a:pt x="645248" y="39547"/>
                </a:lnTo>
                <a:lnTo>
                  <a:pt x="471982" y="0"/>
                </a:lnTo>
                <a:close/>
              </a:path>
              <a:path w="8064500" h="372109">
                <a:moveTo>
                  <a:pt x="8063992" y="71081"/>
                </a:moveTo>
                <a:lnTo>
                  <a:pt x="7109510" y="372021"/>
                </a:lnTo>
                <a:lnTo>
                  <a:pt x="7436024" y="297510"/>
                </a:lnTo>
                <a:lnTo>
                  <a:pt x="7644543" y="297510"/>
                </a:lnTo>
                <a:lnTo>
                  <a:pt x="8063992" y="165252"/>
                </a:lnTo>
                <a:lnTo>
                  <a:pt x="8063992" y="71081"/>
                </a:lnTo>
                <a:close/>
              </a:path>
              <a:path w="8064500" h="372109">
                <a:moveTo>
                  <a:pt x="7644543" y="297510"/>
                </a:moveTo>
                <a:lnTo>
                  <a:pt x="7436027" y="297510"/>
                </a:lnTo>
                <a:lnTo>
                  <a:pt x="7436027" y="363258"/>
                </a:lnTo>
                <a:lnTo>
                  <a:pt x="7644543" y="29751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2"/>
          <p:cNvSpPr/>
          <p:nvPr userDrawn="1"/>
        </p:nvSpPr>
        <p:spPr>
          <a:xfrm>
            <a:off x="3" y="704049"/>
            <a:ext cx="8064500" cy="372110"/>
          </a:xfrm>
          <a:custGeom>
            <a:avLst/>
            <a:gdLst/>
            <a:ahLst/>
            <a:cxnLst/>
            <a:rect l="l" t="t" r="r" b="b"/>
            <a:pathLst>
              <a:path w="8064500" h="372109">
                <a:moveTo>
                  <a:pt x="471982" y="0"/>
                </a:moveTo>
                <a:lnTo>
                  <a:pt x="0" y="148818"/>
                </a:lnTo>
                <a:lnTo>
                  <a:pt x="0" y="242989"/>
                </a:lnTo>
                <a:lnTo>
                  <a:pt x="645248" y="39547"/>
                </a:lnTo>
                <a:lnTo>
                  <a:pt x="471982" y="0"/>
                </a:lnTo>
                <a:close/>
              </a:path>
              <a:path w="8064500" h="372109">
                <a:moveTo>
                  <a:pt x="8063992" y="71081"/>
                </a:moveTo>
                <a:lnTo>
                  <a:pt x="7109510" y="372021"/>
                </a:lnTo>
                <a:lnTo>
                  <a:pt x="7436024" y="297510"/>
                </a:lnTo>
                <a:lnTo>
                  <a:pt x="7644543" y="297510"/>
                </a:lnTo>
                <a:lnTo>
                  <a:pt x="8063992" y="165252"/>
                </a:lnTo>
                <a:lnTo>
                  <a:pt x="8063992" y="71081"/>
                </a:lnTo>
                <a:close/>
              </a:path>
              <a:path w="8064500" h="372109">
                <a:moveTo>
                  <a:pt x="7644543" y="297510"/>
                </a:moveTo>
                <a:lnTo>
                  <a:pt x="7436027" y="297510"/>
                </a:lnTo>
                <a:lnTo>
                  <a:pt x="7436027" y="363258"/>
                </a:lnTo>
                <a:lnTo>
                  <a:pt x="7644543" y="29751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3"/>
          <p:cNvSpPr/>
          <p:nvPr userDrawn="1"/>
        </p:nvSpPr>
        <p:spPr>
          <a:xfrm>
            <a:off x="0" y="790296"/>
            <a:ext cx="1023619" cy="362585"/>
          </a:xfrm>
          <a:custGeom>
            <a:avLst/>
            <a:gdLst/>
            <a:ahLst/>
            <a:cxnLst/>
            <a:rect l="l" t="t" r="r" b="b"/>
            <a:pathLst>
              <a:path w="1023619" h="362584">
                <a:moveTo>
                  <a:pt x="849895" y="0"/>
                </a:moveTo>
                <a:lnTo>
                  <a:pt x="0" y="267969"/>
                </a:lnTo>
                <a:lnTo>
                  <a:pt x="0" y="362152"/>
                </a:lnTo>
                <a:lnTo>
                  <a:pt x="1023161" y="39547"/>
                </a:lnTo>
                <a:lnTo>
                  <a:pt x="84989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4"/>
          <p:cNvSpPr/>
          <p:nvPr userDrawn="1"/>
        </p:nvSpPr>
        <p:spPr>
          <a:xfrm>
            <a:off x="0" y="790296"/>
            <a:ext cx="1023619" cy="362585"/>
          </a:xfrm>
          <a:custGeom>
            <a:avLst/>
            <a:gdLst/>
            <a:ahLst/>
            <a:cxnLst/>
            <a:rect l="l" t="t" r="r" b="b"/>
            <a:pathLst>
              <a:path w="1023619" h="362584">
                <a:moveTo>
                  <a:pt x="849895" y="0"/>
                </a:moveTo>
                <a:lnTo>
                  <a:pt x="0" y="267969"/>
                </a:lnTo>
                <a:lnTo>
                  <a:pt x="0" y="362152"/>
                </a:lnTo>
                <a:lnTo>
                  <a:pt x="1023161" y="39547"/>
                </a:lnTo>
                <a:lnTo>
                  <a:pt x="84989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15"/>
          <p:cNvSpPr/>
          <p:nvPr userDrawn="1"/>
        </p:nvSpPr>
        <p:spPr>
          <a:xfrm>
            <a:off x="748471" y="876545"/>
            <a:ext cx="652780" cy="191135"/>
          </a:xfrm>
          <a:custGeom>
            <a:avLst/>
            <a:gdLst/>
            <a:ahLst/>
            <a:cxnLst/>
            <a:rect l="l" t="t" r="r" b="b"/>
            <a:pathLst>
              <a:path w="652780" h="191134">
                <a:moveTo>
                  <a:pt x="479336" y="0"/>
                </a:moveTo>
                <a:lnTo>
                  <a:pt x="0" y="151130"/>
                </a:lnTo>
                <a:lnTo>
                  <a:pt x="173270" y="190676"/>
                </a:lnTo>
                <a:lnTo>
                  <a:pt x="652602" y="39547"/>
                </a:lnTo>
                <a:lnTo>
                  <a:pt x="47933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16"/>
          <p:cNvSpPr/>
          <p:nvPr userDrawn="1"/>
        </p:nvSpPr>
        <p:spPr>
          <a:xfrm>
            <a:off x="748471" y="876545"/>
            <a:ext cx="652780" cy="191135"/>
          </a:xfrm>
          <a:custGeom>
            <a:avLst/>
            <a:gdLst/>
            <a:ahLst/>
            <a:cxnLst/>
            <a:rect l="l" t="t" r="r" b="b"/>
            <a:pathLst>
              <a:path w="652780" h="191134">
                <a:moveTo>
                  <a:pt x="479336" y="0"/>
                </a:moveTo>
                <a:lnTo>
                  <a:pt x="0" y="151130"/>
                </a:lnTo>
                <a:lnTo>
                  <a:pt x="173270" y="190676"/>
                </a:lnTo>
                <a:lnTo>
                  <a:pt x="652602" y="39547"/>
                </a:lnTo>
                <a:lnTo>
                  <a:pt x="47933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17"/>
          <p:cNvSpPr/>
          <p:nvPr userDrawn="1"/>
        </p:nvSpPr>
        <p:spPr>
          <a:xfrm>
            <a:off x="3771769" y="962573"/>
            <a:ext cx="2693670" cy="784860"/>
          </a:xfrm>
          <a:custGeom>
            <a:avLst/>
            <a:gdLst/>
            <a:ahLst/>
            <a:cxnLst/>
            <a:rect l="l" t="t" r="r" b="b"/>
            <a:pathLst>
              <a:path w="2693670" h="784860">
                <a:moveTo>
                  <a:pt x="2693510" y="0"/>
                </a:moveTo>
                <a:lnTo>
                  <a:pt x="1611940" y="246837"/>
                </a:lnTo>
                <a:lnTo>
                  <a:pt x="0" y="755084"/>
                </a:lnTo>
                <a:lnTo>
                  <a:pt x="9197" y="757184"/>
                </a:lnTo>
                <a:lnTo>
                  <a:pt x="58524" y="767446"/>
                </a:lnTo>
                <a:lnTo>
                  <a:pt x="108268" y="775436"/>
                </a:lnTo>
                <a:lnTo>
                  <a:pt x="158510" y="781193"/>
                </a:lnTo>
                <a:lnTo>
                  <a:pt x="205481" y="784476"/>
                </a:lnTo>
                <a:lnTo>
                  <a:pt x="269351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18"/>
          <p:cNvSpPr/>
          <p:nvPr userDrawn="1"/>
        </p:nvSpPr>
        <p:spPr>
          <a:xfrm>
            <a:off x="3771769" y="962573"/>
            <a:ext cx="2693670" cy="784860"/>
          </a:xfrm>
          <a:custGeom>
            <a:avLst/>
            <a:gdLst/>
            <a:ahLst/>
            <a:cxnLst/>
            <a:rect l="l" t="t" r="r" b="b"/>
            <a:pathLst>
              <a:path w="2693670" h="784860">
                <a:moveTo>
                  <a:pt x="2693510" y="0"/>
                </a:moveTo>
                <a:lnTo>
                  <a:pt x="1611940" y="246837"/>
                </a:lnTo>
                <a:lnTo>
                  <a:pt x="0" y="755084"/>
                </a:lnTo>
                <a:lnTo>
                  <a:pt x="9197" y="757184"/>
                </a:lnTo>
                <a:lnTo>
                  <a:pt x="58524" y="767446"/>
                </a:lnTo>
                <a:lnTo>
                  <a:pt x="108268" y="775436"/>
                </a:lnTo>
                <a:lnTo>
                  <a:pt x="158510" y="781193"/>
                </a:lnTo>
                <a:lnTo>
                  <a:pt x="205481" y="784476"/>
                </a:lnTo>
                <a:lnTo>
                  <a:pt x="269351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19"/>
          <p:cNvSpPr/>
          <p:nvPr userDrawn="1"/>
        </p:nvSpPr>
        <p:spPr>
          <a:xfrm>
            <a:off x="1126380" y="962792"/>
            <a:ext cx="6938009" cy="310515"/>
          </a:xfrm>
          <a:custGeom>
            <a:avLst/>
            <a:gdLst/>
            <a:ahLst/>
            <a:cxnLst/>
            <a:rect l="l" t="t" r="r" b="b"/>
            <a:pathLst>
              <a:path w="6938009" h="310515">
                <a:moveTo>
                  <a:pt x="479336" y="0"/>
                </a:moveTo>
                <a:lnTo>
                  <a:pt x="0" y="151130"/>
                </a:lnTo>
                <a:lnTo>
                  <a:pt x="173271" y="190676"/>
                </a:lnTo>
                <a:lnTo>
                  <a:pt x="652602" y="39547"/>
                </a:lnTo>
                <a:lnTo>
                  <a:pt x="479336" y="0"/>
                </a:lnTo>
                <a:close/>
              </a:path>
              <a:path w="6938009" h="310515">
                <a:moveTo>
                  <a:pt x="6937616" y="17729"/>
                </a:moveTo>
                <a:lnTo>
                  <a:pt x="6309652" y="215734"/>
                </a:lnTo>
                <a:lnTo>
                  <a:pt x="6309652" y="309905"/>
                </a:lnTo>
                <a:lnTo>
                  <a:pt x="6937616" y="111912"/>
                </a:lnTo>
                <a:lnTo>
                  <a:pt x="6937616" y="1772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0"/>
          <p:cNvSpPr/>
          <p:nvPr userDrawn="1"/>
        </p:nvSpPr>
        <p:spPr>
          <a:xfrm>
            <a:off x="1126380" y="962792"/>
            <a:ext cx="6938009" cy="310515"/>
          </a:xfrm>
          <a:custGeom>
            <a:avLst/>
            <a:gdLst/>
            <a:ahLst/>
            <a:cxnLst/>
            <a:rect l="l" t="t" r="r" b="b"/>
            <a:pathLst>
              <a:path w="6938009" h="310515">
                <a:moveTo>
                  <a:pt x="479336" y="0"/>
                </a:moveTo>
                <a:lnTo>
                  <a:pt x="0" y="151130"/>
                </a:lnTo>
                <a:lnTo>
                  <a:pt x="173271" y="190676"/>
                </a:lnTo>
                <a:lnTo>
                  <a:pt x="652602" y="39547"/>
                </a:lnTo>
                <a:lnTo>
                  <a:pt x="479336" y="0"/>
                </a:lnTo>
                <a:close/>
              </a:path>
              <a:path w="6938009" h="310515">
                <a:moveTo>
                  <a:pt x="6937616" y="17729"/>
                </a:moveTo>
                <a:lnTo>
                  <a:pt x="6309652" y="215734"/>
                </a:lnTo>
                <a:lnTo>
                  <a:pt x="6309652" y="309905"/>
                </a:lnTo>
                <a:lnTo>
                  <a:pt x="6937616" y="111912"/>
                </a:lnTo>
                <a:lnTo>
                  <a:pt x="6937616" y="1772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1"/>
          <p:cNvSpPr/>
          <p:nvPr userDrawn="1"/>
        </p:nvSpPr>
        <p:spPr>
          <a:xfrm>
            <a:off x="1504293" y="1049040"/>
            <a:ext cx="652780" cy="191135"/>
          </a:xfrm>
          <a:custGeom>
            <a:avLst/>
            <a:gdLst/>
            <a:ahLst/>
            <a:cxnLst/>
            <a:rect l="l" t="t" r="r" b="b"/>
            <a:pathLst>
              <a:path w="652780" h="191134">
                <a:moveTo>
                  <a:pt x="479336" y="0"/>
                </a:moveTo>
                <a:lnTo>
                  <a:pt x="0" y="151130"/>
                </a:lnTo>
                <a:lnTo>
                  <a:pt x="173272" y="190675"/>
                </a:lnTo>
                <a:lnTo>
                  <a:pt x="652602" y="39547"/>
                </a:lnTo>
                <a:lnTo>
                  <a:pt x="47933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2"/>
          <p:cNvSpPr/>
          <p:nvPr userDrawn="1"/>
        </p:nvSpPr>
        <p:spPr>
          <a:xfrm>
            <a:off x="1504293" y="1049040"/>
            <a:ext cx="652780" cy="191135"/>
          </a:xfrm>
          <a:custGeom>
            <a:avLst/>
            <a:gdLst/>
            <a:ahLst/>
            <a:cxnLst/>
            <a:rect l="l" t="t" r="r" b="b"/>
            <a:pathLst>
              <a:path w="652780" h="191134">
                <a:moveTo>
                  <a:pt x="479336" y="0"/>
                </a:moveTo>
                <a:lnTo>
                  <a:pt x="0" y="151130"/>
                </a:lnTo>
                <a:lnTo>
                  <a:pt x="173272" y="190675"/>
                </a:lnTo>
                <a:lnTo>
                  <a:pt x="652602" y="39547"/>
                </a:lnTo>
                <a:lnTo>
                  <a:pt x="47933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3"/>
          <p:cNvSpPr/>
          <p:nvPr userDrawn="1"/>
        </p:nvSpPr>
        <p:spPr>
          <a:xfrm>
            <a:off x="0" y="1063760"/>
            <a:ext cx="634365" cy="294640"/>
          </a:xfrm>
          <a:custGeom>
            <a:avLst/>
            <a:gdLst/>
            <a:ahLst/>
            <a:cxnLst/>
            <a:rect l="l" t="t" r="r" b="b"/>
            <a:pathLst>
              <a:path w="634365" h="294640">
                <a:moveTo>
                  <a:pt x="634034" y="0"/>
                </a:moveTo>
                <a:lnTo>
                  <a:pt x="0" y="199910"/>
                </a:lnTo>
                <a:lnTo>
                  <a:pt x="0" y="294081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4"/>
          <p:cNvSpPr/>
          <p:nvPr userDrawn="1"/>
        </p:nvSpPr>
        <p:spPr>
          <a:xfrm>
            <a:off x="0" y="1063760"/>
            <a:ext cx="634365" cy="294640"/>
          </a:xfrm>
          <a:custGeom>
            <a:avLst/>
            <a:gdLst/>
            <a:ahLst/>
            <a:cxnLst/>
            <a:rect l="l" t="t" r="r" b="b"/>
            <a:pathLst>
              <a:path w="634365" h="294640">
                <a:moveTo>
                  <a:pt x="634034" y="0"/>
                </a:moveTo>
                <a:lnTo>
                  <a:pt x="0" y="199910"/>
                </a:lnTo>
                <a:lnTo>
                  <a:pt x="0" y="294081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25"/>
          <p:cNvSpPr/>
          <p:nvPr userDrawn="1"/>
        </p:nvSpPr>
        <p:spPr>
          <a:xfrm>
            <a:off x="1882207" y="1135289"/>
            <a:ext cx="6182360" cy="342900"/>
          </a:xfrm>
          <a:custGeom>
            <a:avLst/>
            <a:gdLst/>
            <a:ahLst/>
            <a:cxnLst/>
            <a:rect l="l" t="t" r="r" b="b"/>
            <a:pathLst>
              <a:path w="6182359" h="342900">
                <a:moveTo>
                  <a:pt x="6181788" y="50647"/>
                </a:moveTo>
                <a:lnTo>
                  <a:pt x="5553824" y="248640"/>
                </a:lnTo>
                <a:lnTo>
                  <a:pt x="5553824" y="342811"/>
                </a:lnTo>
                <a:lnTo>
                  <a:pt x="6181788" y="144818"/>
                </a:lnTo>
                <a:lnTo>
                  <a:pt x="6181788" y="50647"/>
                </a:lnTo>
                <a:close/>
              </a:path>
              <a:path w="6182359" h="342900">
                <a:moveTo>
                  <a:pt x="479336" y="0"/>
                </a:moveTo>
                <a:lnTo>
                  <a:pt x="0" y="151129"/>
                </a:lnTo>
                <a:lnTo>
                  <a:pt x="173274" y="190675"/>
                </a:lnTo>
                <a:lnTo>
                  <a:pt x="652602" y="39547"/>
                </a:lnTo>
                <a:lnTo>
                  <a:pt x="47933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26"/>
          <p:cNvSpPr/>
          <p:nvPr userDrawn="1"/>
        </p:nvSpPr>
        <p:spPr>
          <a:xfrm>
            <a:off x="1882207" y="1135289"/>
            <a:ext cx="6182360" cy="342900"/>
          </a:xfrm>
          <a:custGeom>
            <a:avLst/>
            <a:gdLst/>
            <a:ahLst/>
            <a:cxnLst/>
            <a:rect l="l" t="t" r="r" b="b"/>
            <a:pathLst>
              <a:path w="6182359" h="342900">
                <a:moveTo>
                  <a:pt x="6181788" y="50647"/>
                </a:moveTo>
                <a:lnTo>
                  <a:pt x="5553824" y="248640"/>
                </a:lnTo>
                <a:lnTo>
                  <a:pt x="5553824" y="342811"/>
                </a:lnTo>
                <a:lnTo>
                  <a:pt x="6181788" y="144818"/>
                </a:lnTo>
                <a:lnTo>
                  <a:pt x="6181788" y="50647"/>
                </a:lnTo>
                <a:close/>
              </a:path>
              <a:path w="6182359" h="342900">
                <a:moveTo>
                  <a:pt x="479336" y="0"/>
                </a:moveTo>
                <a:lnTo>
                  <a:pt x="0" y="151129"/>
                </a:lnTo>
                <a:lnTo>
                  <a:pt x="173274" y="190675"/>
                </a:lnTo>
                <a:lnTo>
                  <a:pt x="652602" y="39547"/>
                </a:lnTo>
                <a:lnTo>
                  <a:pt x="47933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27"/>
          <p:cNvSpPr/>
          <p:nvPr userDrawn="1"/>
        </p:nvSpPr>
        <p:spPr>
          <a:xfrm>
            <a:off x="2260115" y="1221536"/>
            <a:ext cx="652780" cy="191135"/>
          </a:xfrm>
          <a:custGeom>
            <a:avLst/>
            <a:gdLst/>
            <a:ahLst/>
            <a:cxnLst/>
            <a:rect l="l" t="t" r="r" b="b"/>
            <a:pathLst>
              <a:path w="652780" h="191134">
                <a:moveTo>
                  <a:pt x="479335" y="0"/>
                </a:moveTo>
                <a:lnTo>
                  <a:pt x="0" y="151129"/>
                </a:lnTo>
                <a:lnTo>
                  <a:pt x="173274" y="190674"/>
                </a:lnTo>
                <a:lnTo>
                  <a:pt x="652614" y="39547"/>
                </a:lnTo>
                <a:lnTo>
                  <a:pt x="47933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28"/>
          <p:cNvSpPr/>
          <p:nvPr userDrawn="1"/>
        </p:nvSpPr>
        <p:spPr>
          <a:xfrm>
            <a:off x="2260115" y="1221536"/>
            <a:ext cx="652780" cy="191135"/>
          </a:xfrm>
          <a:custGeom>
            <a:avLst/>
            <a:gdLst/>
            <a:ahLst/>
            <a:cxnLst/>
            <a:rect l="l" t="t" r="r" b="b"/>
            <a:pathLst>
              <a:path w="652780" h="191134">
                <a:moveTo>
                  <a:pt x="479335" y="0"/>
                </a:moveTo>
                <a:lnTo>
                  <a:pt x="0" y="151129"/>
                </a:lnTo>
                <a:lnTo>
                  <a:pt x="173274" y="190674"/>
                </a:lnTo>
                <a:lnTo>
                  <a:pt x="652614" y="39547"/>
                </a:lnTo>
                <a:lnTo>
                  <a:pt x="47933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29"/>
          <p:cNvSpPr/>
          <p:nvPr userDrawn="1"/>
        </p:nvSpPr>
        <p:spPr>
          <a:xfrm>
            <a:off x="0" y="1269161"/>
            <a:ext cx="634365" cy="294640"/>
          </a:xfrm>
          <a:custGeom>
            <a:avLst/>
            <a:gdLst/>
            <a:ahLst/>
            <a:cxnLst/>
            <a:rect l="l" t="t" r="r" b="b"/>
            <a:pathLst>
              <a:path w="634365" h="294640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0"/>
          <p:cNvSpPr/>
          <p:nvPr userDrawn="1"/>
        </p:nvSpPr>
        <p:spPr>
          <a:xfrm>
            <a:off x="0" y="1269161"/>
            <a:ext cx="634365" cy="294640"/>
          </a:xfrm>
          <a:custGeom>
            <a:avLst/>
            <a:gdLst/>
            <a:ahLst/>
            <a:cxnLst/>
            <a:rect l="l" t="t" r="r" b="b"/>
            <a:pathLst>
              <a:path w="634365" h="294640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1"/>
          <p:cNvSpPr/>
          <p:nvPr userDrawn="1"/>
        </p:nvSpPr>
        <p:spPr>
          <a:xfrm>
            <a:off x="2638024" y="1307783"/>
            <a:ext cx="5426075" cy="375920"/>
          </a:xfrm>
          <a:custGeom>
            <a:avLst/>
            <a:gdLst/>
            <a:ahLst/>
            <a:cxnLst/>
            <a:rect l="l" t="t" r="r" b="b"/>
            <a:pathLst>
              <a:path w="5426075" h="375919">
                <a:moveTo>
                  <a:pt x="5425972" y="83553"/>
                </a:moveTo>
                <a:lnTo>
                  <a:pt x="4798008" y="281546"/>
                </a:lnTo>
                <a:lnTo>
                  <a:pt x="4798008" y="375729"/>
                </a:lnTo>
                <a:lnTo>
                  <a:pt x="5425972" y="177723"/>
                </a:lnTo>
                <a:lnTo>
                  <a:pt x="5425972" y="83553"/>
                </a:lnTo>
                <a:close/>
              </a:path>
              <a:path w="5426075" h="375919">
                <a:moveTo>
                  <a:pt x="479335" y="0"/>
                </a:moveTo>
                <a:lnTo>
                  <a:pt x="0" y="151129"/>
                </a:lnTo>
                <a:lnTo>
                  <a:pt x="173274" y="190674"/>
                </a:lnTo>
                <a:lnTo>
                  <a:pt x="652601" y="39547"/>
                </a:lnTo>
                <a:lnTo>
                  <a:pt x="47933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2"/>
          <p:cNvSpPr/>
          <p:nvPr userDrawn="1"/>
        </p:nvSpPr>
        <p:spPr>
          <a:xfrm>
            <a:off x="2638024" y="1307783"/>
            <a:ext cx="5426075" cy="375920"/>
          </a:xfrm>
          <a:custGeom>
            <a:avLst/>
            <a:gdLst/>
            <a:ahLst/>
            <a:cxnLst/>
            <a:rect l="l" t="t" r="r" b="b"/>
            <a:pathLst>
              <a:path w="5426075" h="375919">
                <a:moveTo>
                  <a:pt x="5425972" y="83553"/>
                </a:moveTo>
                <a:lnTo>
                  <a:pt x="4798008" y="281546"/>
                </a:lnTo>
                <a:lnTo>
                  <a:pt x="4798008" y="375729"/>
                </a:lnTo>
                <a:lnTo>
                  <a:pt x="5425972" y="177723"/>
                </a:lnTo>
                <a:lnTo>
                  <a:pt x="5425972" y="83553"/>
                </a:lnTo>
                <a:close/>
              </a:path>
              <a:path w="5426075" h="375919">
                <a:moveTo>
                  <a:pt x="479335" y="0"/>
                </a:moveTo>
                <a:lnTo>
                  <a:pt x="0" y="151129"/>
                </a:lnTo>
                <a:lnTo>
                  <a:pt x="173274" y="190674"/>
                </a:lnTo>
                <a:lnTo>
                  <a:pt x="652601" y="39547"/>
                </a:lnTo>
                <a:lnTo>
                  <a:pt x="47933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3"/>
          <p:cNvSpPr/>
          <p:nvPr userDrawn="1"/>
        </p:nvSpPr>
        <p:spPr>
          <a:xfrm>
            <a:off x="3015937" y="1394031"/>
            <a:ext cx="652780" cy="191135"/>
          </a:xfrm>
          <a:custGeom>
            <a:avLst/>
            <a:gdLst/>
            <a:ahLst/>
            <a:cxnLst/>
            <a:rect l="l" t="t" r="r" b="b"/>
            <a:pathLst>
              <a:path w="652779" h="191134">
                <a:moveTo>
                  <a:pt x="479333" y="0"/>
                </a:moveTo>
                <a:lnTo>
                  <a:pt x="0" y="151129"/>
                </a:lnTo>
                <a:lnTo>
                  <a:pt x="173274" y="190674"/>
                </a:lnTo>
                <a:lnTo>
                  <a:pt x="652612" y="39547"/>
                </a:lnTo>
                <a:lnTo>
                  <a:pt x="47933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4"/>
          <p:cNvSpPr/>
          <p:nvPr userDrawn="1"/>
        </p:nvSpPr>
        <p:spPr>
          <a:xfrm>
            <a:off x="3015937" y="1394031"/>
            <a:ext cx="652780" cy="191135"/>
          </a:xfrm>
          <a:custGeom>
            <a:avLst/>
            <a:gdLst/>
            <a:ahLst/>
            <a:cxnLst/>
            <a:rect l="l" t="t" r="r" b="b"/>
            <a:pathLst>
              <a:path w="652779" h="191134">
                <a:moveTo>
                  <a:pt x="479333" y="0"/>
                </a:moveTo>
                <a:lnTo>
                  <a:pt x="0" y="151129"/>
                </a:lnTo>
                <a:lnTo>
                  <a:pt x="173274" y="190674"/>
                </a:lnTo>
                <a:lnTo>
                  <a:pt x="652612" y="39547"/>
                </a:lnTo>
                <a:lnTo>
                  <a:pt x="47933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35"/>
          <p:cNvSpPr/>
          <p:nvPr userDrawn="1"/>
        </p:nvSpPr>
        <p:spPr>
          <a:xfrm>
            <a:off x="0" y="1474566"/>
            <a:ext cx="634365" cy="294640"/>
          </a:xfrm>
          <a:custGeom>
            <a:avLst/>
            <a:gdLst/>
            <a:ahLst/>
            <a:cxnLst/>
            <a:rect l="l" t="t" r="r" b="b"/>
            <a:pathLst>
              <a:path w="634365" h="294639">
                <a:moveTo>
                  <a:pt x="634034" y="0"/>
                </a:moveTo>
                <a:lnTo>
                  <a:pt x="0" y="199910"/>
                </a:lnTo>
                <a:lnTo>
                  <a:pt x="0" y="294081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36"/>
          <p:cNvSpPr/>
          <p:nvPr userDrawn="1"/>
        </p:nvSpPr>
        <p:spPr>
          <a:xfrm>
            <a:off x="0" y="1474566"/>
            <a:ext cx="634365" cy="294640"/>
          </a:xfrm>
          <a:custGeom>
            <a:avLst/>
            <a:gdLst/>
            <a:ahLst/>
            <a:cxnLst/>
            <a:rect l="l" t="t" r="r" b="b"/>
            <a:pathLst>
              <a:path w="634365" h="294639">
                <a:moveTo>
                  <a:pt x="634034" y="0"/>
                </a:moveTo>
                <a:lnTo>
                  <a:pt x="0" y="199910"/>
                </a:lnTo>
                <a:lnTo>
                  <a:pt x="0" y="294081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37"/>
          <p:cNvSpPr/>
          <p:nvPr userDrawn="1"/>
        </p:nvSpPr>
        <p:spPr>
          <a:xfrm>
            <a:off x="3393858" y="1479890"/>
            <a:ext cx="4670425" cy="409575"/>
          </a:xfrm>
          <a:custGeom>
            <a:avLst/>
            <a:gdLst/>
            <a:ahLst/>
            <a:cxnLst/>
            <a:rect l="l" t="t" r="r" b="b"/>
            <a:pathLst>
              <a:path w="4670425" h="409575">
                <a:moveTo>
                  <a:pt x="4670146" y="116840"/>
                </a:moveTo>
                <a:lnTo>
                  <a:pt x="4042172" y="314845"/>
                </a:lnTo>
                <a:lnTo>
                  <a:pt x="4042172" y="409016"/>
                </a:lnTo>
                <a:lnTo>
                  <a:pt x="4670146" y="211024"/>
                </a:lnTo>
                <a:lnTo>
                  <a:pt x="4670146" y="116840"/>
                </a:lnTo>
                <a:close/>
              </a:path>
              <a:path w="4670425" h="409575">
                <a:moveTo>
                  <a:pt x="480558" y="0"/>
                </a:moveTo>
                <a:lnTo>
                  <a:pt x="0" y="151520"/>
                </a:lnTo>
                <a:lnTo>
                  <a:pt x="173274" y="191065"/>
                </a:lnTo>
                <a:lnTo>
                  <a:pt x="732155" y="14848"/>
                </a:lnTo>
                <a:lnTo>
                  <a:pt x="641325" y="14848"/>
                </a:lnTo>
                <a:lnTo>
                  <a:pt x="641809" y="14835"/>
                </a:lnTo>
                <a:lnTo>
                  <a:pt x="640836" y="14835"/>
                </a:lnTo>
                <a:lnTo>
                  <a:pt x="600932" y="13919"/>
                </a:lnTo>
                <a:lnTo>
                  <a:pt x="595738" y="13561"/>
                </a:lnTo>
                <a:lnTo>
                  <a:pt x="591636" y="13445"/>
                </a:lnTo>
                <a:lnTo>
                  <a:pt x="581225" y="12560"/>
                </a:lnTo>
                <a:lnTo>
                  <a:pt x="560605" y="11137"/>
                </a:lnTo>
                <a:lnTo>
                  <a:pt x="549753" y="9884"/>
                </a:lnTo>
                <a:lnTo>
                  <a:pt x="542084" y="9232"/>
                </a:lnTo>
                <a:lnTo>
                  <a:pt x="533503" y="8007"/>
                </a:lnTo>
                <a:lnTo>
                  <a:pt x="520446" y="6498"/>
                </a:lnTo>
                <a:lnTo>
                  <a:pt x="502790" y="3622"/>
                </a:lnTo>
                <a:lnTo>
                  <a:pt x="492860" y="2204"/>
                </a:lnTo>
                <a:lnTo>
                  <a:pt x="487763" y="1173"/>
                </a:lnTo>
                <a:lnTo>
                  <a:pt x="480558" y="0"/>
                </a:lnTo>
                <a:close/>
              </a:path>
              <a:path w="4670425" h="409575">
                <a:moveTo>
                  <a:pt x="642006" y="14835"/>
                </a:moveTo>
                <a:lnTo>
                  <a:pt x="641325" y="14848"/>
                </a:lnTo>
                <a:lnTo>
                  <a:pt x="732155" y="14848"/>
                </a:lnTo>
                <a:lnTo>
                  <a:pt x="642006" y="14835"/>
                </a:lnTo>
                <a:close/>
              </a:path>
              <a:path w="4670425" h="409575">
                <a:moveTo>
                  <a:pt x="756008" y="7327"/>
                </a:moveTo>
                <a:lnTo>
                  <a:pt x="744600" y="8642"/>
                </a:lnTo>
                <a:lnTo>
                  <a:pt x="740359" y="9248"/>
                </a:lnTo>
                <a:lnTo>
                  <a:pt x="736495" y="9576"/>
                </a:lnTo>
                <a:lnTo>
                  <a:pt x="727497" y="10613"/>
                </a:lnTo>
                <a:lnTo>
                  <a:pt x="698854" y="12963"/>
                </a:lnTo>
                <a:lnTo>
                  <a:pt x="693653" y="13218"/>
                </a:lnTo>
                <a:lnTo>
                  <a:pt x="690966" y="13447"/>
                </a:lnTo>
                <a:lnTo>
                  <a:pt x="686350" y="13577"/>
                </a:lnTo>
                <a:lnTo>
                  <a:pt x="670117" y="14375"/>
                </a:lnTo>
                <a:lnTo>
                  <a:pt x="642006" y="14835"/>
                </a:lnTo>
                <a:lnTo>
                  <a:pt x="732155" y="14848"/>
                </a:lnTo>
                <a:lnTo>
                  <a:pt x="756008" y="7327"/>
                </a:lnTo>
                <a:close/>
              </a:path>
              <a:path w="4670425" h="409575">
                <a:moveTo>
                  <a:pt x="641809" y="14835"/>
                </a:moveTo>
                <a:lnTo>
                  <a:pt x="641535" y="14842"/>
                </a:lnTo>
                <a:lnTo>
                  <a:pt x="642006" y="14835"/>
                </a:lnTo>
                <a:lnTo>
                  <a:pt x="641809" y="1483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38"/>
          <p:cNvSpPr/>
          <p:nvPr userDrawn="1"/>
        </p:nvSpPr>
        <p:spPr>
          <a:xfrm>
            <a:off x="3393858" y="1479890"/>
            <a:ext cx="4670425" cy="409575"/>
          </a:xfrm>
          <a:custGeom>
            <a:avLst/>
            <a:gdLst/>
            <a:ahLst/>
            <a:cxnLst/>
            <a:rect l="l" t="t" r="r" b="b"/>
            <a:pathLst>
              <a:path w="4670425" h="409575">
                <a:moveTo>
                  <a:pt x="4670146" y="116840"/>
                </a:moveTo>
                <a:lnTo>
                  <a:pt x="4042172" y="314845"/>
                </a:lnTo>
                <a:lnTo>
                  <a:pt x="4042172" y="409016"/>
                </a:lnTo>
                <a:lnTo>
                  <a:pt x="4670146" y="211024"/>
                </a:lnTo>
                <a:lnTo>
                  <a:pt x="4670146" y="116840"/>
                </a:lnTo>
                <a:close/>
              </a:path>
              <a:path w="4670425" h="409575">
                <a:moveTo>
                  <a:pt x="480558" y="0"/>
                </a:moveTo>
                <a:lnTo>
                  <a:pt x="0" y="151520"/>
                </a:lnTo>
                <a:lnTo>
                  <a:pt x="173274" y="191065"/>
                </a:lnTo>
                <a:lnTo>
                  <a:pt x="732155" y="14848"/>
                </a:lnTo>
                <a:lnTo>
                  <a:pt x="641325" y="14848"/>
                </a:lnTo>
                <a:lnTo>
                  <a:pt x="641809" y="14835"/>
                </a:lnTo>
                <a:lnTo>
                  <a:pt x="640836" y="14835"/>
                </a:lnTo>
                <a:lnTo>
                  <a:pt x="600932" y="13919"/>
                </a:lnTo>
                <a:lnTo>
                  <a:pt x="595738" y="13561"/>
                </a:lnTo>
                <a:lnTo>
                  <a:pt x="591636" y="13445"/>
                </a:lnTo>
                <a:lnTo>
                  <a:pt x="581225" y="12560"/>
                </a:lnTo>
                <a:lnTo>
                  <a:pt x="560605" y="11137"/>
                </a:lnTo>
                <a:lnTo>
                  <a:pt x="549753" y="9884"/>
                </a:lnTo>
                <a:lnTo>
                  <a:pt x="542084" y="9232"/>
                </a:lnTo>
                <a:lnTo>
                  <a:pt x="533503" y="8007"/>
                </a:lnTo>
                <a:lnTo>
                  <a:pt x="520446" y="6498"/>
                </a:lnTo>
                <a:lnTo>
                  <a:pt x="502790" y="3622"/>
                </a:lnTo>
                <a:lnTo>
                  <a:pt x="492860" y="2204"/>
                </a:lnTo>
                <a:lnTo>
                  <a:pt x="487763" y="1173"/>
                </a:lnTo>
                <a:lnTo>
                  <a:pt x="480558" y="0"/>
                </a:lnTo>
                <a:close/>
              </a:path>
              <a:path w="4670425" h="409575">
                <a:moveTo>
                  <a:pt x="642006" y="14835"/>
                </a:moveTo>
                <a:lnTo>
                  <a:pt x="641325" y="14848"/>
                </a:lnTo>
                <a:lnTo>
                  <a:pt x="732155" y="14848"/>
                </a:lnTo>
                <a:lnTo>
                  <a:pt x="642006" y="14835"/>
                </a:lnTo>
                <a:close/>
              </a:path>
              <a:path w="4670425" h="409575">
                <a:moveTo>
                  <a:pt x="756008" y="7327"/>
                </a:moveTo>
                <a:lnTo>
                  <a:pt x="744600" y="8642"/>
                </a:lnTo>
                <a:lnTo>
                  <a:pt x="740359" y="9248"/>
                </a:lnTo>
                <a:lnTo>
                  <a:pt x="736495" y="9576"/>
                </a:lnTo>
                <a:lnTo>
                  <a:pt x="727497" y="10613"/>
                </a:lnTo>
                <a:lnTo>
                  <a:pt x="698854" y="12963"/>
                </a:lnTo>
                <a:lnTo>
                  <a:pt x="693653" y="13218"/>
                </a:lnTo>
                <a:lnTo>
                  <a:pt x="690966" y="13447"/>
                </a:lnTo>
                <a:lnTo>
                  <a:pt x="686350" y="13577"/>
                </a:lnTo>
                <a:lnTo>
                  <a:pt x="670117" y="14375"/>
                </a:lnTo>
                <a:lnTo>
                  <a:pt x="642006" y="14835"/>
                </a:lnTo>
                <a:lnTo>
                  <a:pt x="732155" y="14848"/>
                </a:lnTo>
                <a:lnTo>
                  <a:pt x="756008" y="7327"/>
                </a:lnTo>
                <a:close/>
              </a:path>
              <a:path w="4670425" h="409575">
                <a:moveTo>
                  <a:pt x="641809" y="14835"/>
                </a:moveTo>
                <a:lnTo>
                  <a:pt x="641535" y="14842"/>
                </a:lnTo>
                <a:lnTo>
                  <a:pt x="642006" y="14835"/>
                </a:lnTo>
                <a:lnTo>
                  <a:pt x="641809" y="1483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39"/>
          <p:cNvSpPr/>
          <p:nvPr userDrawn="1"/>
        </p:nvSpPr>
        <p:spPr>
          <a:xfrm>
            <a:off x="0" y="1679971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81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object 40"/>
          <p:cNvSpPr/>
          <p:nvPr userDrawn="1"/>
        </p:nvSpPr>
        <p:spPr>
          <a:xfrm>
            <a:off x="0" y="1679971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81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object 41"/>
          <p:cNvSpPr/>
          <p:nvPr userDrawn="1"/>
        </p:nvSpPr>
        <p:spPr>
          <a:xfrm>
            <a:off x="0" y="1885372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74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7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42"/>
          <p:cNvSpPr/>
          <p:nvPr userDrawn="1"/>
        </p:nvSpPr>
        <p:spPr>
          <a:xfrm>
            <a:off x="0" y="1885372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74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74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object 43"/>
          <p:cNvSpPr/>
          <p:nvPr userDrawn="1"/>
        </p:nvSpPr>
        <p:spPr>
          <a:xfrm>
            <a:off x="0" y="2090772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74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7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object 44"/>
          <p:cNvSpPr/>
          <p:nvPr userDrawn="1"/>
        </p:nvSpPr>
        <p:spPr>
          <a:xfrm>
            <a:off x="0" y="2090772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74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74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object 45"/>
          <p:cNvSpPr/>
          <p:nvPr userDrawn="1"/>
        </p:nvSpPr>
        <p:spPr>
          <a:xfrm>
            <a:off x="0" y="2296176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object 46"/>
          <p:cNvSpPr/>
          <p:nvPr userDrawn="1"/>
        </p:nvSpPr>
        <p:spPr>
          <a:xfrm>
            <a:off x="0" y="2296176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object 47"/>
          <p:cNvSpPr/>
          <p:nvPr userDrawn="1"/>
        </p:nvSpPr>
        <p:spPr>
          <a:xfrm>
            <a:off x="0" y="2501577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74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7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object 48"/>
          <p:cNvSpPr/>
          <p:nvPr userDrawn="1"/>
        </p:nvSpPr>
        <p:spPr>
          <a:xfrm>
            <a:off x="0" y="2501577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74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74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object 49"/>
          <p:cNvSpPr/>
          <p:nvPr userDrawn="1"/>
        </p:nvSpPr>
        <p:spPr>
          <a:xfrm>
            <a:off x="0" y="2706982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81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object 50"/>
          <p:cNvSpPr/>
          <p:nvPr userDrawn="1"/>
        </p:nvSpPr>
        <p:spPr>
          <a:xfrm>
            <a:off x="0" y="2706982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5">
                <a:moveTo>
                  <a:pt x="634034" y="0"/>
                </a:moveTo>
                <a:lnTo>
                  <a:pt x="0" y="199910"/>
                </a:lnTo>
                <a:lnTo>
                  <a:pt x="0" y="294081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  <a:path w="8064500" h="414655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object 51"/>
          <p:cNvSpPr/>
          <p:nvPr userDrawn="1"/>
        </p:nvSpPr>
        <p:spPr>
          <a:xfrm>
            <a:off x="0" y="2912382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4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4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object 52"/>
          <p:cNvSpPr/>
          <p:nvPr userDrawn="1"/>
        </p:nvSpPr>
        <p:spPr>
          <a:xfrm>
            <a:off x="0" y="2912382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4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4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8" name="object 53"/>
          <p:cNvSpPr/>
          <p:nvPr userDrawn="1"/>
        </p:nvSpPr>
        <p:spPr>
          <a:xfrm>
            <a:off x="0" y="3117787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4">
                <a:moveTo>
                  <a:pt x="634034" y="0"/>
                </a:moveTo>
                <a:lnTo>
                  <a:pt x="0" y="199910"/>
                </a:lnTo>
                <a:lnTo>
                  <a:pt x="0" y="294081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  <a:path w="8064500" h="414654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object 54"/>
          <p:cNvSpPr/>
          <p:nvPr userDrawn="1"/>
        </p:nvSpPr>
        <p:spPr>
          <a:xfrm>
            <a:off x="0" y="3117787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4">
                <a:moveTo>
                  <a:pt x="634034" y="0"/>
                </a:moveTo>
                <a:lnTo>
                  <a:pt x="0" y="199910"/>
                </a:lnTo>
                <a:lnTo>
                  <a:pt x="0" y="294081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  <a:path w="8064500" h="414654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object 55"/>
          <p:cNvSpPr/>
          <p:nvPr userDrawn="1"/>
        </p:nvSpPr>
        <p:spPr>
          <a:xfrm>
            <a:off x="0" y="3323188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4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4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1" name="object 56"/>
          <p:cNvSpPr/>
          <p:nvPr userDrawn="1"/>
        </p:nvSpPr>
        <p:spPr>
          <a:xfrm>
            <a:off x="0" y="3323188"/>
            <a:ext cx="8064500" cy="414655"/>
          </a:xfrm>
          <a:custGeom>
            <a:avLst/>
            <a:gdLst/>
            <a:ahLst/>
            <a:cxnLst/>
            <a:rect l="l" t="t" r="r" b="b"/>
            <a:pathLst>
              <a:path w="8064500" h="414654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  <a:path w="8064500" h="414654">
                <a:moveTo>
                  <a:pt x="8064004" y="122161"/>
                </a:moveTo>
                <a:lnTo>
                  <a:pt x="7436027" y="320166"/>
                </a:lnTo>
                <a:lnTo>
                  <a:pt x="7436027" y="414337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object 57"/>
          <p:cNvSpPr/>
          <p:nvPr userDrawn="1"/>
        </p:nvSpPr>
        <p:spPr>
          <a:xfrm>
            <a:off x="0" y="3528589"/>
            <a:ext cx="634365" cy="294640"/>
          </a:xfrm>
          <a:custGeom>
            <a:avLst/>
            <a:gdLst/>
            <a:ahLst/>
            <a:cxnLst/>
            <a:rect l="l" t="t" r="r" b="b"/>
            <a:pathLst>
              <a:path w="634365" h="294639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object 58"/>
          <p:cNvSpPr/>
          <p:nvPr userDrawn="1"/>
        </p:nvSpPr>
        <p:spPr>
          <a:xfrm>
            <a:off x="0" y="3528589"/>
            <a:ext cx="634365" cy="294640"/>
          </a:xfrm>
          <a:custGeom>
            <a:avLst/>
            <a:gdLst/>
            <a:ahLst/>
            <a:cxnLst/>
            <a:rect l="l" t="t" r="r" b="b"/>
            <a:pathLst>
              <a:path w="634365" h="294639">
                <a:moveTo>
                  <a:pt x="634034" y="0"/>
                </a:moveTo>
                <a:lnTo>
                  <a:pt x="0" y="199910"/>
                </a:lnTo>
                <a:lnTo>
                  <a:pt x="0" y="294093"/>
                </a:lnTo>
                <a:lnTo>
                  <a:pt x="634034" y="94183"/>
                </a:lnTo>
                <a:lnTo>
                  <a:pt x="63403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4" name="object 59"/>
          <p:cNvSpPr/>
          <p:nvPr userDrawn="1"/>
        </p:nvSpPr>
        <p:spPr>
          <a:xfrm>
            <a:off x="6626505" y="3650759"/>
            <a:ext cx="1437640" cy="453390"/>
          </a:xfrm>
          <a:custGeom>
            <a:avLst/>
            <a:gdLst/>
            <a:ahLst/>
            <a:cxnLst/>
            <a:rect l="l" t="t" r="r" b="b"/>
            <a:pathLst>
              <a:path w="1437640" h="453389">
                <a:moveTo>
                  <a:pt x="1437496" y="0"/>
                </a:moveTo>
                <a:lnTo>
                  <a:pt x="809532" y="197992"/>
                </a:lnTo>
                <a:lnTo>
                  <a:pt x="809522" y="273248"/>
                </a:lnTo>
                <a:lnTo>
                  <a:pt x="570862" y="273248"/>
                </a:lnTo>
                <a:lnTo>
                  <a:pt x="0" y="453245"/>
                </a:lnTo>
                <a:lnTo>
                  <a:pt x="298691" y="453245"/>
                </a:lnTo>
                <a:lnTo>
                  <a:pt x="1437496" y="94183"/>
                </a:lnTo>
                <a:lnTo>
                  <a:pt x="14374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5" name="object 60"/>
          <p:cNvSpPr/>
          <p:nvPr userDrawn="1"/>
        </p:nvSpPr>
        <p:spPr>
          <a:xfrm>
            <a:off x="6626505" y="3650759"/>
            <a:ext cx="1437640" cy="453390"/>
          </a:xfrm>
          <a:custGeom>
            <a:avLst/>
            <a:gdLst/>
            <a:ahLst/>
            <a:cxnLst/>
            <a:rect l="l" t="t" r="r" b="b"/>
            <a:pathLst>
              <a:path w="1437640" h="453389">
                <a:moveTo>
                  <a:pt x="1437496" y="0"/>
                </a:moveTo>
                <a:lnTo>
                  <a:pt x="809532" y="197992"/>
                </a:lnTo>
                <a:lnTo>
                  <a:pt x="809522" y="273248"/>
                </a:lnTo>
                <a:lnTo>
                  <a:pt x="570862" y="273248"/>
                </a:lnTo>
                <a:lnTo>
                  <a:pt x="0" y="453245"/>
                </a:lnTo>
                <a:lnTo>
                  <a:pt x="298691" y="453245"/>
                </a:lnTo>
                <a:lnTo>
                  <a:pt x="1437496" y="94183"/>
                </a:lnTo>
                <a:lnTo>
                  <a:pt x="14374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6" name="object 61"/>
          <p:cNvSpPr/>
          <p:nvPr userDrawn="1"/>
        </p:nvSpPr>
        <p:spPr>
          <a:xfrm>
            <a:off x="0" y="3733993"/>
            <a:ext cx="8064500" cy="370205"/>
          </a:xfrm>
          <a:custGeom>
            <a:avLst/>
            <a:gdLst/>
            <a:ahLst/>
            <a:cxnLst/>
            <a:rect l="l" t="t" r="r" b="b"/>
            <a:pathLst>
              <a:path w="8064500" h="370204">
                <a:moveTo>
                  <a:pt x="634034" y="0"/>
                </a:moveTo>
                <a:lnTo>
                  <a:pt x="0" y="199910"/>
                </a:lnTo>
                <a:lnTo>
                  <a:pt x="0" y="280007"/>
                </a:lnTo>
                <a:lnTo>
                  <a:pt x="3035" y="280009"/>
                </a:lnTo>
                <a:lnTo>
                  <a:pt x="3035" y="293128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  <a:path w="8064500" h="370204">
                <a:moveTo>
                  <a:pt x="8064004" y="122161"/>
                </a:moveTo>
                <a:lnTo>
                  <a:pt x="7277946" y="370011"/>
                </a:lnTo>
                <a:lnTo>
                  <a:pt x="7576637" y="370011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7" name="object 62"/>
          <p:cNvSpPr/>
          <p:nvPr userDrawn="1"/>
        </p:nvSpPr>
        <p:spPr>
          <a:xfrm>
            <a:off x="0" y="3733993"/>
            <a:ext cx="8064500" cy="370205"/>
          </a:xfrm>
          <a:custGeom>
            <a:avLst/>
            <a:gdLst/>
            <a:ahLst/>
            <a:cxnLst/>
            <a:rect l="l" t="t" r="r" b="b"/>
            <a:pathLst>
              <a:path w="8064500" h="370204">
                <a:moveTo>
                  <a:pt x="634034" y="0"/>
                </a:moveTo>
                <a:lnTo>
                  <a:pt x="0" y="199910"/>
                </a:lnTo>
                <a:lnTo>
                  <a:pt x="0" y="280007"/>
                </a:lnTo>
                <a:lnTo>
                  <a:pt x="3035" y="280009"/>
                </a:lnTo>
                <a:lnTo>
                  <a:pt x="3035" y="293128"/>
                </a:lnTo>
                <a:lnTo>
                  <a:pt x="634034" y="94170"/>
                </a:lnTo>
                <a:lnTo>
                  <a:pt x="634034" y="0"/>
                </a:lnTo>
                <a:close/>
              </a:path>
              <a:path w="8064500" h="370204">
                <a:moveTo>
                  <a:pt x="8064004" y="122161"/>
                </a:moveTo>
                <a:lnTo>
                  <a:pt x="7277946" y="370011"/>
                </a:lnTo>
                <a:lnTo>
                  <a:pt x="7576637" y="370011"/>
                </a:lnTo>
                <a:lnTo>
                  <a:pt x="8064004" y="216344"/>
                </a:lnTo>
                <a:lnTo>
                  <a:pt x="8064004" y="122161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8" name="object 63"/>
          <p:cNvSpPr/>
          <p:nvPr userDrawn="1"/>
        </p:nvSpPr>
        <p:spPr>
          <a:xfrm>
            <a:off x="5975037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9" name="object 64"/>
          <p:cNvSpPr/>
          <p:nvPr userDrawn="1"/>
        </p:nvSpPr>
        <p:spPr>
          <a:xfrm>
            <a:off x="5975037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0" name="object 65"/>
          <p:cNvSpPr/>
          <p:nvPr userDrawn="1"/>
        </p:nvSpPr>
        <p:spPr>
          <a:xfrm>
            <a:off x="5323589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52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78" y="179992"/>
                </a:lnTo>
                <a:lnTo>
                  <a:pt x="86955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1" name="object 66"/>
          <p:cNvSpPr/>
          <p:nvPr userDrawn="1"/>
        </p:nvSpPr>
        <p:spPr>
          <a:xfrm>
            <a:off x="5323589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52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78" y="179992"/>
                </a:lnTo>
                <a:lnTo>
                  <a:pt x="86955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2" name="object 67"/>
          <p:cNvSpPr/>
          <p:nvPr userDrawn="1"/>
        </p:nvSpPr>
        <p:spPr>
          <a:xfrm>
            <a:off x="4672130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3" name="object 68"/>
          <p:cNvSpPr/>
          <p:nvPr userDrawn="1"/>
        </p:nvSpPr>
        <p:spPr>
          <a:xfrm>
            <a:off x="4672130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4" name="object 69"/>
          <p:cNvSpPr/>
          <p:nvPr userDrawn="1"/>
        </p:nvSpPr>
        <p:spPr>
          <a:xfrm>
            <a:off x="4020677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5" name="object 70"/>
          <p:cNvSpPr/>
          <p:nvPr userDrawn="1"/>
        </p:nvSpPr>
        <p:spPr>
          <a:xfrm>
            <a:off x="4020677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6" name="object 71"/>
          <p:cNvSpPr/>
          <p:nvPr userDrawn="1"/>
        </p:nvSpPr>
        <p:spPr>
          <a:xfrm>
            <a:off x="3369222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7" name="object 72"/>
          <p:cNvSpPr/>
          <p:nvPr userDrawn="1"/>
        </p:nvSpPr>
        <p:spPr>
          <a:xfrm>
            <a:off x="3369222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8" name="object 73"/>
          <p:cNvSpPr/>
          <p:nvPr userDrawn="1"/>
        </p:nvSpPr>
        <p:spPr>
          <a:xfrm>
            <a:off x="2717775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9" name="object 74"/>
          <p:cNvSpPr/>
          <p:nvPr userDrawn="1"/>
        </p:nvSpPr>
        <p:spPr>
          <a:xfrm>
            <a:off x="2717775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0" name="object 75"/>
          <p:cNvSpPr/>
          <p:nvPr userDrawn="1"/>
        </p:nvSpPr>
        <p:spPr>
          <a:xfrm>
            <a:off x="2066328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52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78" y="179992"/>
                </a:lnTo>
                <a:lnTo>
                  <a:pt x="86955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1" name="object 76"/>
          <p:cNvSpPr/>
          <p:nvPr userDrawn="1"/>
        </p:nvSpPr>
        <p:spPr>
          <a:xfrm>
            <a:off x="2066328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52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78" y="179992"/>
                </a:lnTo>
                <a:lnTo>
                  <a:pt x="86955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2" name="object 77"/>
          <p:cNvSpPr/>
          <p:nvPr userDrawn="1"/>
        </p:nvSpPr>
        <p:spPr>
          <a:xfrm>
            <a:off x="1414867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3" name="object 78"/>
          <p:cNvSpPr/>
          <p:nvPr userDrawn="1"/>
        </p:nvSpPr>
        <p:spPr>
          <a:xfrm>
            <a:off x="1414867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4" name="object 79"/>
          <p:cNvSpPr/>
          <p:nvPr userDrawn="1"/>
        </p:nvSpPr>
        <p:spPr>
          <a:xfrm>
            <a:off x="763421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52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78" y="179992"/>
                </a:lnTo>
                <a:lnTo>
                  <a:pt x="86955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5" name="object 80"/>
          <p:cNvSpPr/>
          <p:nvPr userDrawn="1"/>
        </p:nvSpPr>
        <p:spPr>
          <a:xfrm>
            <a:off x="763421" y="3924007"/>
            <a:ext cx="869950" cy="180340"/>
          </a:xfrm>
          <a:custGeom>
            <a:avLst/>
            <a:gdLst/>
            <a:ahLst/>
            <a:cxnLst/>
            <a:rect l="l" t="t" r="r" b="b"/>
            <a:pathLst>
              <a:path w="869950" h="180339">
                <a:moveTo>
                  <a:pt x="869552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78" y="179992"/>
                </a:lnTo>
                <a:lnTo>
                  <a:pt x="86955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6" name="object 81"/>
          <p:cNvSpPr/>
          <p:nvPr userDrawn="1"/>
        </p:nvSpPr>
        <p:spPr>
          <a:xfrm>
            <a:off x="111960" y="3924007"/>
            <a:ext cx="7952105" cy="180340"/>
          </a:xfrm>
          <a:custGeom>
            <a:avLst/>
            <a:gdLst/>
            <a:ahLst/>
            <a:cxnLst/>
            <a:rect l="l" t="t" r="r" b="b"/>
            <a:pathLst>
              <a:path w="7952105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  <a:path w="7952105" h="180339">
                <a:moveTo>
                  <a:pt x="7952041" y="137561"/>
                </a:moveTo>
                <a:lnTo>
                  <a:pt x="7817434" y="179992"/>
                </a:lnTo>
                <a:lnTo>
                  <a:pt x="7952041" y="179992"/>
                </a:lnTo>
                <a:lnTo>
                  <a:pt x="7952041" y="13756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7" name="object 82"/>
          <p:cNvSpPr/>
          <p:nvPr userDrawn="1"/>
        </p:nvSpPr>
        <p:spPr>
          <a:xfrm>
            <a:off x="111960" y="3924007"/>
            <a:ext cx="7952105" cy="180340"/>
          </a:xfrm>
          <a:custGeom>
            <a:avLst/>
            <a:gdLst/>
            <a:ahLst/>
            <a:cxnLst/>
            <a:rect l="l" t="t" r="r" b="b"/>
            <a:pathLst>
              <a:path w="7952105" h="180339">
                <a:moveTo>
                  <a:pt x="869565" y="0"/>
                </a:moveTo>
                <a:lnTo>
                  <a:pt x="570874" y="0"/>
                </a:lnTo>
                <a:lnTo>
                  <a:pt x="0" y="179992"/>
                </a:lnTo>
                <a:lnTo>
                  <a:pt x="298691" y="179992"/>
                </a:lnTo>
                <a:lnTo>
                  <a:pt x="869565" y="0"/>
                </a:lnTo>
                <a:close/>
              </a:path>
              <a:path w="7952105" h="180339">
                <a:moveTo>
                  <a:pt x="7952041" y="137561"/>
                </a:moveTo>
                <a:lnTo>
                  <a:pt x="7817434" y="179992"/>
                </a:lnTo>
                <a:lnTo>
                  <a:pt x="7952041" y="179992"/>
                </a:lnTo>
                <a:lnTo>
                  <a:pt x="7952041" y="137561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8" name="object 83"/>
          <p:cNvSpPr/>
          <p:nvPr userDrawn="1"/>
        </p:nvSpPr>
        <p:spPr>
          <a:xfrm>
            <a:off x="607345" y="661431"/>
            <a:ext cx="3145790" cy="718185"/>
          </a:xfrm>
          <a:custGeom>
            <a:avLst/>
            <a:gdLst/>
            <a:ahLst/>
            <a:cxnLst/>
            <a:rect l="l" t="t" r="r" b="b"/>
            <a:pathLst>
              <a:path w="3145790" h="718185">
                <a:moveTo>
                  <a:pt x="0" y="0"/>
                </a:moveTo>
                <a:lnTo>
                  <a:pt x="3145320" y="717842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9" name="object 84"/>
          <p:cNvSpPr/>
          <p:nvPr userDrawn="1"/>
        </p:nvSpPr>
        <p:spPr>
          <a:xfrm>
            <a:off x="3987569" y="1417624"/>
            <a:ext cx="136525" cy="5080"/>
          </a:xfrm>
          <a:custGeom>
            <a:avLst/>
            <a:gdLst/>
            <a:ahLst/>
            <a:cxnLst/>
            <a:rect l="l" t="t" r="r" b="b"/>
            <a:pathLst>
              <a:path w="136525" h="5080">
                <a:moveTo>
                  <a:pt x="0" y="3721"/>
                </a:moveTo>
                <a:lnTo>
                  <a:pt x="34177" y="4945"/>
                </a:lnTo>
                <a:lnTo>
                  <a:pt x="68359" y="4732"/>
                </a:lnTo>
                <a:lnTo>
                  <a:pt x="102457" y="3083"/>
                </a:lnTo>
                <a:lnTo>
                  <a:pt x="136385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0" name="object 85"/>
          <p:cNvSpPr/>
          <p:nvPr userDrawn="1"/>
        </p:nvSpPr>
        <p:spPr>
          <a:xfrm>
            <a:off x="4363471" y="650040"/>
            <a:ext cx="3146425" cy="718185"/>
          </a:xfrm>
          <a:custGeom>
            <a:avLst/>
            <a:gdLst/>
            <a:ahLst/>
            <a:cxnLst/>
            <a:rect l="l" t="t" r="r" b="b"/>
            <a:pathLst>
              <a:path w="3146425" h="718185">
                <a:moveTo>
                  <a:pt x="0" y="718019"/>
                </a:moveTo>
                <a:lnTo>
                  <a:pt x="3146107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1" name="object 86"/>
          <p:cNvSpPr/>
          <p:nvPr userDrawn="1"/>
        </p:nvSpPr>
        <p:spPr>
          <a:xfrm>
            <a:off x="7653568" y="345817"/>
            <a:ext cx="44450" cy="140970"/>
          </a:xfrm>
          <a:custGeom>
            <a:avLst/>
            <a:gdLst/>
            <a:ahLst/>
            <a:cxnLst/>
            <a:rect l="l" t="t" r="r" b="b"/>
            <a:pathLst>
              <a:path w="44450" h="140970">
                <a:moveTo>
                  <a:pt x="0" y="140715"/>
                </a:moveTo>
                <a:lnTo>
                  <a:pt x="44119" y="0"/>
                </a:lnTo>
              </a:path>
            </a:pathLst>
          </a:custGeom>
          <a:ln w="6349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2" name="object 87"/>
          <p:cNvSpPr/>
          <p:nvPr userDrawn="1"/>
        </p:nvSpPr>
        <p:spPr>
          <a:xfrm>
            <a:off x="442535" y="252008"/>
            <a:ext cx="7131050" cy="0"/>
          </a:xfrm>
          <a:custGeom>
            <a:avLst/>
            <a:gdLst/>
            <a:ahLst/>
            <a:cxnLst/>
            <a:rect l="l" t="t" r="r" b="b"/>
            <a:pathLst>
              <a:path w="7131050">
                <a:moveTo>
                  <a:pt x="7130656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3" name="object 88"/>
          <p:cNvSpPr/>
          <p:nvPr userDrawn="1"/>
        </p:nvSpPr>
        <p:spPr>
          <a:xfrm>
            <a:off x="384050" y="392723"/>
            <a:ext cx="44450" cy="140970"/>
          </a:xfrm>
          <a:custGeom>
            <a:avLst/>
            <a:gdLst/>
            <a:ahLst/>
            <a:cxnLst/>
            <a:rect l="l" t="t" r="r" b="b"/>
            <a:pathLst>
              <a:path w="44450" h="140970">
                <a:moveTo>
                  <a:pt x="0" y="0"/>
                </a:moveTo>
                <a:lnTo>
                  <a:pt x="44107" y="140716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4" name="object 89"/>
          <p:cNvSpPr/>
          <p:nvPr userDrawn="1"/>
        </p:nvSpPr>
        <p:spPr>
          <a:xfrm>
            <a:off x="3802585" y="1390666"/>
            <a:ext cx="94615" cy="20955"/>
          </a:xfrm>
          <a:custGeom>
            <a:avLst/>
            <a:gdLst/>
            <a:ahLst/>
            <a:cxnLst/>
            <a:rect l="l" t="t" r="r" b="b"/>
            <a:pathLst>
              <a:path w="94614" h="20955">
                <a:moveTo>
                  <a:pt x="0" y="0"/>
                </a:moveTo>
                <a:lnTo>
                  <a:pt x="49923" y="11391"/>
                </a:lnTo>
                <a:lnTo>
                  <a:pt x="61015" y="13884"/>
                </a:lnTo>
                <a:lnTo>
                  <a:pt x="72151" y="16219"/>
                </a:lnTo>
                <a:lnTo>
                  <a:pt x="83331" y="18394"/>
                </a:lnTo>
                <a:lnTo>
                  <a:pt x="94551" y="20408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5" name="object 90"/>
          <p:cNvSpPr/>
          <p:nvPr userDrawn="1"/>
        </p:nvSpPr>
        <p:spPr>
          <a:xfrm>
            <a:off x="4169031" y="1390856"/>
            <a:ext cx="94615" cy="20955"/>
          </a:xfrm>
          <a:custGeom>
            <a:avLst/>
            <a:gdLst/>
            <a:ahLst/>
            <a:cxnLst/>
            <a:rect l="l" t="t" r="r" b="b"/>
            <a:pathLst>
              <a:path w="94614" h="20955">
                <a:moveTo>
                  <a:pt x="0" y="20396"/>
                </a:moveTo>
                <a:lnTo>
                  <a:pt x="11227" y="18389"/>
                </a:lnTo>
                <a:lnTo>
                  <a:pt x="22409" y="16217"/>
                </a:lnTo>
                <a:lnTo>
                  <a:pt x="33543" y="13884"/>
                </a:lnTo>
                <a:lnTo>
                  <a:pt x="44627" y="11391"/>
                </a:lnTo>
                <a:lnTo>
                  <a:pt x="94564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6" name="object 91"/>
          <p:cNvSpPr/>
          <p:nvPr userDrawn="1"/>
        </p:nvSpPr>
        <p:spPr>
          <a:xfrm>
            <a:off x="7559512" y="580342"/>
            <a:ext cx="64769" cy="58419"/>
          </a:xfrm>
          <a:custGeom>
            <a:avLst/>
            <a:gdLst/>
            <a:ahLst/>
            <a:cxnLst/>
            <a:rect l="l" t="t" r="r" b="b"/>
            <a:pathLst>
              <a:path w="64770" h="58420">
                <a:moveTo>
                  <a:pt x="0" y="58305"/>
                </a:moveTo>
                <a:lnTo>
                  <a:pt x="49949" y="46901"/>
                </a:lnTo>
                <a:lnTo>
                  <a:pt x="64642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7" name="object 92"/>
          <p:cNvSpPr/>
          <p:nvPr userDrawn="1"/>
        </p:nvSpPr>
        <p:spPr>
          <a:xfrm>
            <a:off x="7675793" y="252009"/>
            <a:ext cx="51435" cy="46990"/>
          </a:xfrm>
          <a:custGeom>
            <a:avLst/>
            <a:gdLst/>
            <a:ahLst/>
            <a:cxnLst/>
            <a:rect l="l" t="t" r="r" b="b"/>
            <a:pathLst>
              <a:path w="51434" h="46989">
                <a:moveTo>
                  <a:pt x="36588" y="46901"/>
                </a:moveTo>
                <a:lnTo>
                  <a:pt x="51295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8" name="object 93"/>
          <p:cNvSpPr/>
          <p:nvPr userDrawn="1"/>
        </p:nvSpPr>
        <p:spPr>
          <a:xfrm>
            <a:off x="339943" y="252009"/>
            <a:ext cx="51435" cy="46990"/>
          </a:xfrm>
          <a:custGeom>
            <a:avLst/>
            <a:gdLst/>
            <a:ahLst/>
            <a:cxnLst/>
            <a:rect l="l" t="t" r="r" b="b"/>
            <a:pathLst>
              <a:path w="51435" h="46989">
                <a:moveTo>
                  <a:pt x="51295" y="0"/>
                </a:moveTo>
                <a:lnTo>
                  <a:pt x="0" y="0"/>
                </a:lnTo>
                <a:lnTo>
                  <a:pt x="14693" y="46901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9" name="object 94"/>
          <p:cNvSpPr/>
          <p:nvPr userDrawn="1"/>
        </p:nvSpPr>
        <p:spPr>
          <a:xfrm>
            <a:off x="442864" y="580342"/>
            <a:ext cx="64769" cy="58419"/>
          </a:xfrm>
          <a:custGeom>
            <a:avLst/>
            <a:gdLst/>
            <a:ahLst/>
            <a:cxnLst/>
            <a:rect l="l" t="t" r="r" b="b"/>
            <a:pathLst>
              <a:path w="64770" h="58420">
                <a:moveTo>
                  <a:pt x="0" y="0"/>
                </a:moveTo>
                <a:lnTo>
                  <a:pt x="14706" y="46901"/>
                </a:lnTo>
                <a:lnTo>
                  <a:pt x="64630" y="5830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0" name="object 95"/>
          <p:cNvSpPr/>
          <p:nvPr userDrawn="1"/>
        </p:nvSpPr>
        <p:spPr>
          <a:xfrm>
            <a:off x="855841" y="3852001"/>
            <a:ext cx="6405880" cy="0"/>
          </a:xfrm>
          <a:custGeom>
            <a:avLst/>
            <a:gdLst/>
            <a:ahLst/>
            <a:cxnLst/>
            <a:rect l="l" t="t" r="r" b="b"/>
            <a:pathLst>
              <a:path w="6405880">
                <a:moveTo>
                  <a:pt x="0" y="0"/>
                </a:moveTo>
                <a:lnTo>
                  <a:pt x="6405791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1" name="object 96"/>
          <p:cNvSpPr/>
          <p:nvPr userDrawn="1"/>
        </p:nvSpPr>
        <p:spPr>
          <a:xfrm>
            <a:off x="7362511" y="1190424"/>
            <a:ext cx="0" cy="2513965"/>
          </a:xfrm>
          <a:custGeom>
            <a:avLst/>
            <a:gdLst/>
            <a:ahLst/>
            <a:cxnLst/>
            <a:rect l="l" t="t" r="r" b="b"/>
            <a:pathLst>
              <a:path h="2513965">
                <a:moveTo>
                  <a:pt x="0" y="2513711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2" name="object 97"/>
          <p:cNvSpPr/>
          <p:nvPr userDrawn="1"/>
        </p:nvSpPr>
        <p:spPr>
          <a:xfrm>
            <a:off x="4405062" y="1126757"/>
            <a:ext cx="2804795" cy="640080"/>
          </a:xfrm>
          <a:custGeom>
            <a:avLst/>
            <a:gdLst/>
            <a:ahLst/>
            <a:cxnLst/>
            <a:rect l="l" t="t" r="r" b="b"/>
            <a:pathLst>
              <a:path w="2804795" h="640080">
                <a:moveTo>
                  <a:pt x="2804477" y="0"/>
                </a:moveTo>
                <a:lnTo>
                  <a:pt x="0" y="640054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3" name="object 98"/>
          <p:cNvSpPr/>
          <p:nvPr userDrawn="1"/>
        </p:nvSpPr>
        <p:spPr>
          <a:xfrm>
            <a:off x="3852261" y="1806939"/>
            <a:ext cx="316865" cy="13335"/>
          </a:xfrm>
          <a:custGeom>
            <a:avLst/>
            <a:gdLst/>
            <a:ahLst/>
            <a:cxnLst/>
            <a:rect l="l" t="t" r="r" b="b"/>
            <a:pathLst>
              <a:path w="316864" h="13335">
                <a:moveTo>
                  <a:pt x="316699" y="6070"/>
                </a:moveTo>
                <a:lnTo>
                  <a:pt x="264087" y="10776"/>
                </a:lnTo>
                <a:lnTo>
                  <a:pt x="211176" y="13197"/>
                </a:lnTo>
                <a:lnTo>
                  <a:pt x="158140" y="13331"/>
                </a:lnTo>
                <a:lnTo>
                  <a:pt x="105150" y="11177"/>
                </a:lnTo>
                <a:lnTo>
                  <a:pt x="52379" y="6734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4" name="object 99"/>
          <p:cNvSpPr/>
          <p:nvPr userDrawn="1"/>
        </p:nvSpPr>
        <p:spPr>
          <a:xfrm>
            <a:off x="806480" y="1115127"/>
            <a:ext cx="2804160" cy="640080"/>
          </a:xfrm>
          <a:custGeom>
            <a:avLst/>
            <a:gdLst/>
            <a:ahLst/>
            <a:cxnLst/>
            <a:rect l="l" t="t" r="r" b="b"/>
            <a:pathLst>
              <a:path w="2804160" h="640080">
                <a:moveTo>
                  <a:pt x="2803728" y="639864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5" name="object 100"/>
          <p:cNvSpPr/>
          <p:nvPr userDrawn="1"/>
        </p:nvSpPr>
        <p:spPr>
          <a:xfrm>
            <a:off x="704523" y="1239723"/>
            <a:ext cx="0" cy="2513965"/>
          </a:xfrm>
          <a:custGeom>
            <a:avLst/>
            <a:gdLst/>
            <a:ahLst/>
            <a:cxnLst/>
            <a:rect l="l" t="t" r="r" b="b"/>
            <a:pathLst>
              <a:path h="2513965">
                <a:moveTo>
                  <a:pt x="0" y="0"/>
                </a:moveTo>
                <a:lnTo>
                  <a:pt x="0" y="2513698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6" name="object 101"/>
          <p:cNvSpPr/>
          <p:nvPr userDrawn="1"/>
        </p:nvSpPr>
        <p:spPr>
          <a:xfrm>
            <a:off x="7312072" y="3802712"/>
            <a:ext cx="50800" cy="49530"/>
          </a:xfrm>
          <a:custGeom>
            <a:avLst/>
            <a:gdLst/>
            <a:ahLst/>
            <a:cxnLst/>
            <a:rect l="l" t="t" r="r" b="b"/>
            <a:pathLst>
              <a:path w="50800" h="49529">
                <a:moveTo>
                  <a:pt x="0" y="49288"/>
                </a:moveTo>
                <a:lnTo>
                  <a:pt x="50444" y="49288"/>
                </a:lnTo>
                <a:lnTo>
                  <a:pt x="50444" y="0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7" name="object 102"/>
          <p:cNvSpPr/>
          <p:nvPr userDrawn="1"/>
        </p:nvSpPr>
        <p:spPr>
          <a:xfrm>
            <a:off x="7311525" y="1091846"/>
            <a:ext cx="51435" cy="49530"/>
          </a:xfrm>
          <a:custGeom>
            <a:avLst/>
            <a:gdLst/>
            <a:ahLst/>
            <a:cxnLst/>
            <a:rect l="l" t="t" r="r" b="b"/>
            <a:pathLst>
              <a:path w="51434" h="49530">
                <a:moveTo>
                  <a:pt x="50990" y="49288"/>
                </a:moveTo>
                <a:lnTo>
                  <a:pt x="50990" y="0"/>
                </a:lnTo>
                <a:lnTo>
                  <a:pt x="0" y="11633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8" name="object 103"/>
          <p:cNvSpPr/>
          <p:nvPr userDrawn="1"/>
        </p:nvSpPr>
        <p:spPr>
          <a:xfrm>
            <a:off x="4258687" y="1778459"/>
            <a:ext cx="95885" cy="21590"/>
          </a:xfrm>
          <a:custGeom>
            <a:avLst/>
            <a:gdLst/>
            <a:ahLst/>
            <a:cxnLst/>
            <a:rect l="l" t="t" r="r" b="b"/>
            <a:pathLst>
              <a:path w="95885" h="21589">
                <a:moveTo>
                  <a:pt x="95376" y="0"/>
                </a:moveTo>
                <a:lnTo>
                  <a:pt x="44386" y="11633"/>
                </a:lnTo>
                <a:lnTo>
                  <a:pt x="33352" y="14142"/>
                </a:lnTo>
                <a:lnTo>
                  <a:pt x="22274" y="16546"/>
                </a:lnTo>
                <a:lnTo>
                  <a:pt x="11155" y="18843"/>
                </a:lnTo>
                <a:lnTo>
                  <a:pt x="0" y="21031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9" name="object 104"/>
          <p:cNvSpPr/>
          <p:nvPr userDrawn="1"/>
        </p:nvSpPr>
        <p:spPr>
          <a:xfrm>
            <a:off x="3712167" y="1778256"/>
            <a:ext cx="95885" cy="21590"/>
          </a:xfrm>
          <a:custGeom>
            <a:avLst/>
            <a:gdLst/>
            <a:ahLst/>
            <a:cxnLst/>
            <a:rect l="l" t="t" r="r" b="b"/>
            <a:pathLst>
              <a:path w="95885" h="21589">
                <a:moveTo>
                  <a:pt x="95364" y="21043"/>
                </a:moveTo>
                <a:lnTo>
                  <a:pt x="84210" y="18850"/>
                </a:lnTo>
                <a:lnTo>
                  <a:pt x="73094" y="16552"/>
                </a:lnTo>
                <a:lnTo>
                  <a:pt x="62017" y="14148"/>
                </a:lnTo>
                <a:lnTo>
                  <a:pt x="50977" y="11633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0" name="object 105"/>
          <p:cNvSpPr/>
          <p:nvPr userDrawn="1"/>
        </p:nvSpPr>
        <p:spPr>
          <a:xfrm>
            <a:off x="704528" y="1091859"/>
            <a:ext cx="51435" cy="49530"/>
          </a:xfrm>
          <a:custGeom>
            <a:avLst/>
            <a:gdLst/>
            <a:ahLst/>
            <a:cxnLst/>
            <a:rect l="l" t="t" r="r" b="b"/>
            <a:pathLst>
              <a:path w="51434" h="49530">
                <a:moveTo>
                  <a:pt x="50977" y="11633"/>
                </a:moveTo>
                <a:lnTo>
                  <a:pt x="0" y="0"/>
                </a:lnTo>
                <a:lnTo>
                  <a:pt x="0" y="49288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1" name="object 106"/>
          <p:cNvSpPr/>
          <p:nvPr userDrawn="1"/>
        </p:nvSpPr>
        <p:spPr>
          <a:xfrm>
            <a:off x="704528" y="3802712"/>
            <a:ext cx="50800" cy="49530"/>
          </a:xfrm>
          <a:custGeom>
            <a:avLst/>
            <a:gdLst/>
            <a:ahLst/>
            <a:cxnLst/>
            <a:rect l="l" t="t" r="r" b="b"/>
            <a:pathLst>
              <a:path w="50800" h="49529">
                <a:moveTo>
                  <a:pt x="0" y="0"/>
                </a:moveTo>
                <a:lnTo>
                  <a:pt x="0" y="49288"/>
                </a:lnTo>
                <a:lnTo>
                  <a:pt x="50431" y="49288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1160079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bject 2"/>
          <p:cNvSpPr/>
          <p:nvPr userDrawn="1"/>
        </p:nvSpPr>
        <p:spPr>
          <a:xfrm>
            <a:off x="0" y="6"/>
            <a:ext cx="8064500" cy="195580"/>
          </a:xfrm>
          <a:custGeom>
            <a:avLst/>
            <a:gdLst/>
            <a:ahLst/>
            <a:cxnLst/>
            <a:rect l="l" t="t" r="r" b="b"/>
            <a:pathLst>
              <a:path w="8064500" h="195580">
                <a:moveTo>
                  <a:pt x="620179" y="0"/>
                </a:moveTo>
                <a:lnTo>
                  <a:pt x="330365" y="0"/>
                </a:lnTo>
                <a:lnTo>
                  <a:pt x="0" y="104165"/>
                </a:lnTo>
                <a:lnTo>
                  <a:pt x="0" y="195541"/>
                </a:lnTo>
                <a:lnTo>
                  <a:pt x="620179" y="0"/>
                </a:lnTo>
                <a:close/>
              </a:path>
              <a:path w="8064500" h="195580">
                <a:moveTo>
                  <a:pt x="1252283" y="0"/>
                </a:moveTo>
                <a:lnTo>
                  <a:pt x="962469" y="0"/>
                </a:lnTo>
                <a:lnTo>
                  <a:pt x="402996" y="176403"/>
                </a:lnTo>
                <a:lnTo>
                  <a:pt x="692823" y="176403"/>
                </a:lnTo>
                <a:lnTo>
                  <a:pt x="1252283" y="0"/>
                </a:lnTo>
                <a:close/>
              </a:path>
              <a:path w="8064500" h="195580">
                <a:moveTo>
                  <a:pt x="1884387" y="0"/>
                </a:moveTo>
                <a:lnTo>
                  <a:pt x="1594561" y="0"/>
                </a:lnTo>
                <a:lnTo>
                  <a:pt x="1035088" y="176403"/>
                </a:lnTo>
                <a:lnTo>
                  <a:pt x="1324914" y="176403"/>
                </a:lnTo>
                <a:lnTo>
                  <a:pt x="1884387" y="0"/>
                </a:lnTo>
                <a:close/>
              </a:path>
              <a:path w="8064500" h="195580">
                <a:moveTo>
                  <a:pt x="2516492" y="0"/>
                </a:moveTo>
                <a:lnTo>
                  <a:pt x="2226678" y="0"/>
                </a:lnTo>
                <a:lnTo>
                  <a:pt x="1667205" y="176403"/>
                </a:lnTo>
                <a:lnTo>
                  <a:pt x="1957019" y="176403"/>
                </a:lnTo>
                <a:lnTo>
                  <a:pt x="2516492" y="0"/>
                </a:lnTo>
                <a:close/>
              </a:path>
              <a:path w="8064500" h="195580">
                <a:moveTo>
                  <a:pt x="3148596" y="0"/>
                </a:moveTo>
                <a:lnTo>
                  <a:pt x="2858782" y="0"/>
                </a:lnTo>
                <a:lnTo>
                  <a:pt x="2299322" y="176403"/>
                </a:lnTo>
                <a:lnTo>
                  <a:pt x="2589123" y="176403"/>
                </a:lnTo>
                <a:lnTo>
                  <a:pt x="3148596" y="0"/>
                </a:lnTo>
                <a:close/>
              </a:path>
              <a:path w="8064500" h="195580">
                <a:moveTo>
                  <a:pt x="3780701" y="0"/>
                </a:moveTo>
                <a:lnTo>
                  <a:pt x="3490899" y="0"/>
                </a:lnTo>
                <a:lnTo>
                  <a:pt x="2931414" y="176403"/>
                </a:lnTo>
                <a:lnTo>
                  <a:pt x="3221240" y="176403"/>
                </a:lnTo>
                <a:lnTo>
                  <a:pt x="3780701" y="0"/>
                </a:lnTo>
                <a:close/>
              </a:path>
              <a:path w="8064500" h="195580">
                <a:moveTo>
                  <a:pt x="4412805" y="0"/>
                </a:moveTo>
                <a:lnTo>
                  <a:pt x="4122978" y="0"/>
                </a:lnTo>
                <a:lnTo>
                  <a:pt x="3563518" y="176403"/>
                </a:lnTo>
                <a:lnTo>
                  <a:pt x="3853345" y="176403"/>
                </a:lnTo>
                <a:lnTo>
                  <a:pt x="4412805" y="0"/>
                </a:lnTo>
                <a:close/>
              </a:path>
              <a:path w="8064500" h="195580">
                <a:moveTo>
                  <a:pt x="5044909" y="0"/>
                </a:moveTo>
                <a:lnTo>
                  <a:pt x="4755083" y="0"/>
                </a:lnTo>
                <a:lnTo>
                  <a:pt x="4195622" y="176403"/>
                </a:lnTo>
                <a:lnTo>
                  <a:pt x="4485436" y="176403"/>
                </a:lnTo>
                <a:lnTo>
                  <a:pt x="5044909" y="0"/>
                </a:lnTo>
                <a:close/>
              </a:path>
              <a:path w="8064500" h="195580">
                <a:moveTo>
                  <a:pt x="5677014" y="0"/>
                </a:moveTo>
                <a:lnTo>
                  <a:pt x="5387200" y="0"/>
                </a:lnTo>
                <a:lnTo>
                  <a:pt x="4827739" y="176403"/>
                </a:lnTo>
                <a:lnTo>
                  <a:pt x="5117541" y="176403"/>
                </a:lnTo>
                <a:lnTo>
                  <a:pt x="5677014" y="0"/>
                </a:lnTo>
                <a:close/>
              </a:path>
              <a:path w="8064500" h="195580">
                <a:moveTo>
                  <a:pt x="6309118" y="0"/>
                </a:moveTo>
                <a:lnTo>
                  <a:pt x="6019304" y="0"/>
                </a:lnTo>
                <a:lnTo>
                  <a:pt x="5459831" y="176403"/>
                </a:lnTo>
                <a:lnTo>
                  <a:pt x="5749658" y="176403"/>
                </a:lnTo>
                <a:lnTo>
                  <a:pt x="6309118" y="0"/>
                </a:lnTo>
                <a:close/>
              </a:path>
              <a:path w="8064500" h="195580">
                <a:moveTo>
                  <a:pt x="6941235" y="0"/>
                </a:moveTo>
                <a:lnTo>
                  <a:pt x="6651409" y="0"/>
                </a:lnTo>
                <a:lnTo>
                  <a:pt x="6091936" y="176403"/>
                </a:lnTo>
                <a:lnTo>
                  <a:pt x="6381762" y="176403"/>
                </a:lnTo>
                <a:lnTo>
                  <a:pt x="6941235" y="0"/>
                </a:lnTo>
                <a:close/>
              </a:path>
              <a:path w="8064500" h="195580">
                <a:moveTo>
                  <a:pt x="7573327" y="0"/>
                </a:moveTo>
                <a:lnTo>
                  <a:pt x="7283500" y="0"/>
                </a:lnTo>
                <a:lnTo>
                  <a:pt x="6724040" y="176403"/>
                </a:lnTo>
                <a:lnTo>
                  <a:pt x="7013854" y="176403"/>
                </a:lnTo>
                <a:lnTo>
                  <a:pt x="7573327" y="0"/>
                </a:lnTo>
                <a:close/>
              </a:path>
              <a:path w="8064500" h="195580">
                <a:moveTo>
                  <a:pt x="8064004" y="0"/>
                </a:moveTo>
                <a:lnTo>
                  <a:pt x="7915617" y="0"/>
                </a:lnTo>
                <a:lnTo>
                  <a:pt x="7356144" y="176403"/>
                </a:lnTo>
                <a:lnTo>
                  <a:pt x="7645958" y="176403"/>
                </a:lnTo>
                <a:lnTo>
                  <a:pt x="8064004" y="44589"/>
                </a:lnTo>
                <a:lnTo>
                  <a:pt x="806400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3"/>
          <p:cNvSpPr/>
          <p:nvPr userDrawn="1"/>
        </p:nvSpPr>
        <p:spPr>
          <a:xfrm>
            <a:off x="7812920" y="152530"/>
            <a:ext cx="251460" cy="170815"/>
          </a:xfrm>
          <a:custGeom>
            <a:avLst/>
            <a:gdLst/>
            <a:ahLst/>
            <a:cxnLst/>
            <a:rect l="l" t="t" r="r" b="b"/>
            <a:pathLst>
              <a:path w="251459" h="170815">
                <a:moveTo>
                  <a:pt x="251079" y="0"/>
                </a:moveTo>
                <a:lnTo>
                  <a:pt x="26733" y="70726"/>
                </a:lnTo>
                <a:lnTo>
                  <a:pt x="0" y="170548"/>
                </a:lnTo>
                <a:lnTo>
                  <a:pt x="251079" y="91363"/>
                </a:lnTo>
                <a:lnTo>
                  <a:pt x="25107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4"/>
          <p:cNvSpPr/>
          <p:nvPr userDrawn="1"/>
        </p:nvSpPr>
        <p:spPr>
          <a:xfrm>
            <a:off x="7812920" y="152530"/>
            <a:ext cx="251460" cy="170815"/>
          </a:xfrm>
          <a:custGeom>
            <a:avLst/>
            <a:gdLst/>
            <a:ahLst/>
            <a:cxnLst/>
            <a:rect l="l" t="t" r="r" b="b"/>
            <a:pathLst>
              <a:path w="251459" h="170815">
                <a:moveTo>
                  <a:pt x="251079" y="0"/>
                </a:moveTo>
                <a:lnTo>
                  <a:pt x="26733" y="70726"/>
                </a:lnTo>
                <a:lnTo>
                  <a:pt x="0" y="170548"/>
                </a:lnTo>
                <a:lnTo>
                  <a:pt x="251079" y="91363"/>
                </a:lnTo>
                <a:lnTo>
                  <a:pt x="25107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5"/>
          <p:cNvSpPr/>
          <p:nvPr userDrawn="1"/>
        </p:nvSpPr>
        <p:spPr>
          <a:xfrm>
            <a:off x="0" y="231997"/>
            <a:ext cx="249554" cy="163195"/>
          </a:xfrm>
          <a:custGeom>
            <a:avLst/>
            <a:gdLst/>
            <a:ahLst/>
            <a:cxnLst/>
            <a:rect l="l" t="t" r="r" b="b"/>
            <a:pathLst>
              <a:path w="249554" h="163195">
                <a:moveTo>
                  <a:pt x="226682" y="0"/>
                </a:moveTo>
                <a:lnTo>
                  <a:pt x="0" y="71475"/>
                </a:lnTo>
                <a:lnTo>
                  <a:pt x="0" y="162852"/>
                </a:lnTo>
                <a:lnTo>
                  <a:pt x="249250" y="84264"/>
                </a:lnTo>
                <a:lnTo>
                  <a:pt x="22668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6"/>
          <p:cNvSpPr/>
          <p:nvPr userDrawn="1"/>
        </p:nvSpPr>
        <p:spPr>
          <a:xfrm>
            <a:off x="7754604" y="351824"/>
            <a:ext cx="309880" cy="189230"/>
          </a:xfrm>
          <a:custGeom>
            <a:avLst/>
            <a:gdLst/>
            <a:ahLst/>
            <a:cxnLst/>
            <a:rect l="l" t="t" r="r" b="b"/>
            <a:pathLst>
              <a:path w="309879" h="189229">
                <a:moveTo>
                  <a:pt x="309397" y="0"/>
                </a:moveTo>
                <a:lnTo>
                  <a:pt x="26733" y="89128"/>
                </a:lnTo>
                <a:lnTo>
                  <a:pt x="0" y="188937"/>
                </a:lnTo>
                <a:lnTo>
                  <a:pt x="309397" y="91376"/>
                </a:lnTo>
                <a:lnTo>
                  <a:pt x="3093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7"/>
          <p:cNvSpPr/>
          <p:nvPr userDrawn="1"/>
        </p:nvSpPr>
        <p:spPr>
          <a:xfrm>
            <a:off x="0" y="415771"/>
            <a:ext cx="299085" cy="178435"/>
          </a:xfrm>
          <a:custGeom>
            <a:avLst/>
            <a:gdLst/>
            <a:ahLst/>
            <a:cxnLst/>
            <a:rect l="l" t="t" r="r" b="b"/>
            <a:pathLst>
              <a:path w="299085" h="178434">
                <a:moveTo>
                  <a:pt x="275907" y="0"/>
                </a:moveTo>
                <a:lnTo>
                  <a:pt x="0" y="86995"/>
                </a:lnTo>
                <a:lnTo>
                  <a:pt x="0" y="178384"/>
                </a:lnTo>
                <a:lnTo>
                  <a:pt x="298475" y="84264"/>
                </a:lnTo>
                <a:lnTo>
                  <a:pt x="2759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8"/>
          <p:cNvSpPr/>
          <p:nvPr userDrawn="1"/>
        </p:nvSpPr>
        <p:spPr>
          <a:xfrm>
            <a:off x="7696289" y="551131"/>
            <a:ext cx="368300" cy="207645"/>
          </a:xfrm>
          <a:custGeom>
            <a:avLst/>
            <a:gdLst/>
            <a:ahLst/>
            <a:cxnLst/>
            <a:rect l="l" t="t" r="r" b="b"/>
            <a:pathLst>
              <a:path w="368300" h="207645">
                <a:moveTo>
                  <a:pt x="367715" y="0"/>
                </a:moveTo>
                <a:lnTo>
                  <a:pt x="26733" y="107505"/>
                </a:lnTo>
                <a:lnTo>
                  <a:pt x="0" y="207314"/>
                </a:lnTo>
                <a:lnTo>
                  <a:pt x="367715" y="91376"/>
                </a:lnTo>
                <a:lnTo>
                  <a:pt x="36771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9"/>
          <p:cNvSpPr/>
          <p:nvPr userDrawn="1"/>
        </p:nvSpPr>
        <p:spPr>
          <a:xfrm>
            <a:off x="0" y="599556"/>
            <a:ext cx="347980" cy="194310"/>
          </a:xfrm>
          <a:custGeom>
            <a:avLst/>
            <a:gdLst/>
            <a:ahLst/>
            <a:cxnLst/>
            <a:rect l="l" t="t" r="r" b="b"/>
            <a:pathLst>
              <a:path w="347980" h="194309">
                <a:moveTo>
                  <a:pt x="325145" y="0"/>
                </a:moveTo>
                <a:lnTo>
                  <a:pt x="0" y="102514"/>
                </a:lnTo>
                <a:lnTo>
                  <a:pt x="0" y="193903"/>
                </a:lnTo>
                <a:lnTo>
                  <a:pt x="347713" y="84264"/>
                </a:lnTo>
                <a:lnTo>
                  <a:pt x="32514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0"/>
          <p:cNvSpPr/>
          <p:nvPr userDrawn="1"/>
        </p:nvSpPr>
        <p:spPr>
          <a:xfrm>
            <a:off x="7637977" y="750437"/>
            <a:ext cx="426084" cy="226060"/>
          </a:xfrm>
          <a:custGeom>
            <a:avLst/>
            <a:gdLst/>
            <a:ahLst/>
            <a:cxnLst/>
            <a:rect l="l" t="t" r="r" b="b"/>
            <a:pathLst>
              <a:path w="426084" h="226059">
                <a:moveTo>
                  <a:pt x="426021" y="0"/>
                </a:moveTo>
                <a:lnTo>
                  <a:pt x="26733" y="125882"/>
                </a:lnTo>
                <a:lnTo>
                  <a:pt x="0" y="225704"/>
                </a:lnTo>
                <a:lnTo>
                  <a:pt x="244233" y="148691"/>
                </a:lnTo>
                <a:lnTo>
                  <a:pt x="249631" y="128574"/>
                </a:lnTo>
                <a:lnTo>
                  <a:pt x="308038" y="128574"/>
                </a:lnTo>
                <a:lnTo>
                  <a:pt x="426021" y="91376"/>
                </a:lnTo>
                <a:lnTo>
                  <a:pt x="426021" y="0"/>
                </a:lnTo>
                <a:close/>
              </a:path>
              <a:path w="426084" h="226059">
                <a:moveTo>
                  <a:pt x="308038" y="128574"/>
                </a:moveTo>
                <a:lnTo>
                  <a:pt x="249631" y="128574"/>
                </a:lnTo>
                <a:lnTo>
                  <a:pt x="249631" y="146989"/>
                </a:lnTo>
                <a:lnTo>
                  <a:pt x="308038" y="128574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1"/>
          <p:cNvSpPr/>
          <p:nvPr userDrawn="1"/>
        </p:nvSpPr>
        <p:spPr>
          <a:xfrm>
            <a:off x="0" y="783342"/>
            <a:ext cx="8064500" cy="313690"/>
          </a:xfrm>
          <a:custGeom>
            <a:avLst/>
            <a:gdLst/>
            <a:ahLst/>
            <a:cxnLst/>
            <a:rect l="l" t="t" r="r" b="b"/>
            <a:pathLst>
              <a:path w="8064500" h="313690">
                <a:moveTo>
                  <a:pt x="374370" y="0"/>
                </a:moveTo>
                <a:lnTo>
                  <a:pt x="0" y="118033"/>
                </a:lnTo>
                <a:lnTo>
                  <a:pt x="0" y="209410"/>
                </a:lnTo>
                <a:lnTo>
                  <a:pt x="179997" y="152653"/>
                </a:lnTo>
                <a:lnTo>
                  <a:pt x="179997" y="109219"/>
                </a:lnTo>
                <a:lnTo>
                  <a:pt x="317789" y="109219"/>
                </a:lnTo>
                <a:lnTo>
                  <a:pt x="396951" y="84264"/>
                </a:lnTo>
                <a:lnTo>
                  <a:pt x="374370" y="0"/>
                </a:lnTo>
                <a:close/>
              </a:path>
              <a:path w="8064500" h="313690">
                <a:moveTo>
                  <a:pt x="317789" y="109219"/>
                </a:moveTo>
                <a:lnTo>
                  <a:pt x="179997" y="109219"/>
                </a:lnTo>
                <a:lnTo>
                  <a:pt x="190728" y="149275"/>
                </a:lnTo>
                <a:lnTo>
                  <a:pt x="317789" y="109219"/>
                </a:lnTo>
                <a:close/>
              </a:path>
              <a:path w="8064500" h="313690">
                <a:moveTo>
                  <a:pt x="8064004" y="166395"/>
                </a:moveTo>
                <a:lnTo>
                  <a:pt x="7887601" y="222008"/>
                </a:lnTo>
                <a:lnTo>
                  <a:pt x="7887601" y="313385"/>
                </a:lnTo>
                <a:lnTo>
                  <a:pt x="8064004" y="257759"/>
                </a:lnTo>
                <a:lnTo>
                  <a:pt x="8064004" y="16639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2"/>
          <p:cNvSpPr/>
          <p:nvPr userDrawn="1"/>
        </p:nvSpPr>
        <p:spPr>
          <a:xfrm>
            <a:off x="0" y="783342"/>
            <a:ext cx="8064500" cy="313690"/>
          </a:xfrm>
          <a:custGeom>
            <a:avLst/>
            <a:gdLst/>
            <a:ahLst/>
            <a:cxnLst/>
            <a:rect l="l" t="t" r="r" b="b"/>
            <a:pathLst>
              <a:path w="8064500" h="313690">
                <a:moveTo>
                  <a:pt x="374370" y="0"/>
                </a:moveTo>
                <a:lnTo>
                  <a:pt x="0" y="118033"/>
                </a:lnTo>
                <a:lnTo>
                  <a:pt x="0" y="209410"/>
                </a:lnTo>
                <a:lnTo>
                  <a:pt x="179997" y="152653"/>
                </a:lnTo>
                <a:lnTo>
                  <a:pt x="179997" y="109219"/>
                </a:lnTo>
                <a:lnTo>
                  <a:pt x="317789" y="109219"/>
                </a:lnTo>
                <a:lnTo>
                  <a:pt x="396951" y="84264"/>
                </a:lnTo>
                <a:lnTo>
                  <a:pt x="374370" y="0"/>
                </a:lnTo>
                <a:close/>
              </a:path>
              <a:path w="8064500" h="313690">
                <a:moveTo>
                  <a:pt x="317789" y="109219"/>
                </a:moveTo>
                <a:lnTo>
                  <a:pt x="179997" y="109219"/>
                </a:lnTo>
                <a:lnTo>
                  <a:pt x="190728" y="149275"/>
                </a:lnTo>
                <a:lnTo>
                  <a:pt x="317789" y="109219"/>
                </a:lnTo>
                <a:close/>
              </a:path>
              <a:path w="8064500" h="313690">
                <a:moveTo>
                  <a:pt x="8064004" y="166395"/>
                </a:moveTo>
                <a:lnTo>
                  <a:pt x="7887601" y="222008"/>
                </a:lnTo>
                <a:lnTo>
                  <a:pt x="7887601" y="313385"/>
                </a:lnTo>
                <a:lnTo>
                  <a:pt x="8064004" y="257759"/>
                </a:lnTo>
                <a:lnTo>
                  <a:pt x="8064004" y="16639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3"/>
          <p:cNvSpPr/>
          <p:nvPr userDrawn="1"/>
        </p:nvSpPr>
        <p:spPr>
          <a:xfrm>
            <a:off x="217388" y="967124"/>
            <a:ext cx="229235" cy="149860"/>
          </a:xfrm>
          <a:custGeom>
            <a:avLst/>
            <a:gdLst/>
            <a:ahLst/>
            <a:cxnLst/>
            <a:rect l="l" t="t" r="r" b="b"/>
            <a:pathLst>
              <a:path w="229234" h="149859">
                <a:moveTo>
                  <a:pt x="206222" y="0"/>
                </a:moveTo>
                <a:lnTo>
                  <a:pt x="0" y="65011"/>
                </a:lnTo>
                <a:lnTo>
                  <a:pt x="22567" y="149275"/>
                </a:lnTo>
                <a:lnTo>
                  <a:pt x="228790" y="84264"/>
                </a:lnTo>
                <a:lnTo>
                  <a:pt x="20622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4"/>
          <p:cNvSpPr/>
          <p:nvPr userDrawn="1"/>
        </p:nvSpPr>
        <p:spPr>
          <a:xfrm>
            <a:off x="217388" y="967124"/>
            <a:ext cx="229235" cy="149860"/>
          </a:xfrm>
          <a:custGeom>
            <a:avLst/>
            <a:gdLst/>
            <a:ahLst/>
            <a:cxnLst/>
            <a:rect l="l" t="t" r="r" b="b"/>
            <a:pathLst>
              <a:path w="229234" h="149859">
                <a:moveTo>
                  <a:pt x="206222" y="0"/>
                </a:moveTo>
                <a:lnTo>
                  <a:pt x="0" y="65011"/>
                </a:lnTo>
                <a:lnTo>
                  <a:pt x="22567" y="149275"/>
                </a:lnTo>
                <a:lnTo>
                  <a:pt x="228790" y="84264"/>
                </a:lnTo>
                <a:lnTo>
                  <a:pt x="20622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15"/>
          <p:cNvSpPr/>
          <p:nvPr userDrawn="1"/>
        </p:nvSpPr>
        <p:spPr>
          <a:xfrm>
            <a:off x="6623273" y="1017015"/>
            <a:ext cx="1227455" cy="387350"/>
          </a:xfrm>
          <a:custGeom>
            <a:avLst/>
            <a:gdLst/>
            <a:ahLst/>
            <a:cxnLst/>
            <a:rect l="l" t="t" r="r" b="b"/>
            <a:pathLst>
              <a:path w="1227454" h="387350">
                <a:moveTo>
                  <a:pt x="1227353" y="0"/>
                </a:moveTo>
                <a:lnTo>
                  <a:pt x="983119" y="77000"/>
                </a:lnTo>
                <a:lnTo>
                  <a:pt x="957948" y="170967"/>
                </a:lnTo>
                <a:lnTo>
                  <a:pt x="685101" y="170967"/>
                </a:lnTo>
                <a:lnTo>
                  <a:pt x="0" y="386968"/>
                </a:lnTo>
                <a:lnTo>
                  <a:pt x="289813" y="386968"/>
                </a:lnTo>
                <a:lnTo>
                  <a:pt x="1200619" y="99809"/>
                </a:lnTo>
                <a:lnTo>
                  <a:pt x="122735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16"/>
          <p:cNvSpPr/>
          <p:nvPr userDrawn="1"/>
        </p:nvSpPr>
        <p:spPr>
          <a:xfrm>
            <a:off x="6623273" y="1017015"/>
            <a:ext cx="1227455" cy="387350"/>
          </a:xfrm>
          <a:custGeom>
            <a:avLst/>
            <a:gdLst/>
            <a:ahLst/>
            <a:cxnLst/>
            <a:rect l="l" t="t" r="r" b="b"/>
            <a:pathLst>
              <a:path w="1227454" h="387350">
                <a:moveTo>
                  <a:pt x="1227353" y="0"/>
                </a:moveTo>
                <a:lnTo>
                  <a:pt x="983119" y="77000"/>
                </a:lnTo>
                <a:lnTo>
                  <a:pt x="957948" y="170967"/>
                </a:lnTo>
                <a:lnTo>
                  <a:pt x="685101" y="170967"/>
                </a:lnTo>
                <a:lnTo>
                  <a:pt x="0" y="386968"/>
                </a:lnTo>
                <a:lnTo>
                  <a:pt x="289813" y="386968"/>
                </a:lnTo>
                <a:lnTo>
                  <a:pt x="1200619" y="99809"/>
                </a:lnTo>
                <a:lnTo>
                  <a:pt x="122735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17"/>
          <p:cNvSpPr/>
          <p:nvPr userDrawn="1"/>
        </p:nvSpPr>
        <p:spPr>
          <a:xfrm>
            <a:off x="0" y="1043924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94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18"/>
          <p:cNvSpPr/>
          <p:nvPr userDrawn="1"/>
        </p:nvSpPr>
        <p:spPr>
          <a:xfrm>
            <a:off x="0" y="1043924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94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19"/>
          <p:cNvSpPr/>
          <p:nvPr userDrawn="1"/>
        </p:nvSpPr>
        <p:spPr>
          <a:xfrm>
            <a:off x="266619" y="1150892"/>
            <a:ext cx="378460" cy="149860"/>
          </a:xfrm>
          <a:custGeom>
            <a:avLst/>
            <a:gdLst/>
            <a:ahLst/>
            <a:cxnLst/>
            <a:rect l="l" t="t" r="r" b="b"/>
            <a:pathLst>
              <a:path w="378459" h="149859">
                <a:moveTo>
                  <a:pt x="206209" y="0"/>
                </a:moveTo>
                <a:lnTo>
                  <a:pt x="0" y="65024"/>
                </a:lnTo>
                <a:lnTo>
                  <a:pt x="22567" y="149288"/>
                </a:lnTo>
                <a:lnTo>
                  <a:pt x="378409" y="37084"/>
                </a:lnTo>
                <a:lnTo>
                  <a:pt x="216154" y="37084"/>
                </a:lnTo>
                <a:lnTo>
                  <a:pt x="20620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0"/>
          <p:cNvSpPr/>
          <p:nvPr userDrawn="1"/>
        </p:nvSpPr>
        <p:spPr>
          <a:xfrm>
            <a:off x="266619" y="1150892"/>
            <a:ext cx="378460" cy="149860"/>
          </a:xfrm>
          <a:custGeom>
            <a:avLst/>
            <a:gdLst/>
            <a:ahLst/>
            <a:cxnLst/>
            <a:rect l="l" t="t" r="r" b="b"/>
            <a:pathLst>
              <a:path w="378459" h="149859">
                <a:moveTo>
                  <a:pt x="206209" y="0"/>
                </a:moveTo>
                <a:lnTo>
                  <a:pt x="0" y="65024"/>
                </a:lnTo>
                <a:lnTo>
                  <a:pt x="22567" y="149288"/>
                </a:lnTo>
                <a:lnTo>
                  <a:pt x="378409" y="37084"/>
                </a:lnTo>
                <a:lnTo>
                  <a:pt x="216154" y="37084"/>
                </a:lnTo>
                <a:lnTo>
                  <a:pt x="20620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1"/>
          <p:cNvSpPr/>
          <p:nvPr userDrawn="1"/>
        </p:nvSpPr>
        <p:spPr>
          <a:xfrm>
            <a:off x="5991174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59" h="216534">
                <a:moveTo>
                  <a:pt x="974915" y="0"/>
                </a:moveTo>
                <a:lnTo>
                  <a:pt x="685088" y="0"/>
                </a:lnTo>
                <a:lnTo>
                  <a:pt x="0" y="216001"/>
                </a:lnTo>
                <a:lnTo>
                  <a:pt x="289814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2"/>
          <p:cNvSpPr/>
          <p:nvPr userDrawn="1"/>
        </p:nvSpPr>
        <p:spPr>
          <a:xfrm>
            <a:off x="5991174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59" h="216534">
                <a:moveTo>
                  <a:pt x="974915" y="0"/>
                </a:moveTo>
                <a:lnTo>
                  <a:pt x="685088" y="0"/>
                </a:lnTo>
                <a:lnTo>
                  <a:pt x="0" y="216001"/>
                </a:lnTo>
                <a:lnTo>
                  <a:pt x="289814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3"/>
          <p:cNvSpPr/>
          <p:nvPr userDrawn="1"/>
        </p:nvSpPr>
        <p:spPr>
          <a:xfrm>
            <a:off x="5359070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15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13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4"/>
          <p:cNvSpPr/>
          <p:nvPr userDrawn="1"/>
        </p:nvSpPr>
        <p:spPr>
          <a:xfrm>
            <a:off x="5359070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15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13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25"/>
          <p:cNvSpPr/>
          <p:nvPr userDrawn="1"/>
        </p:nvSpPr>
        <p:spPr>
          <a:xfrm>
            <a:off x="4726970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02" y="0"/>
                </a:moveTo>
                <a:lnTo>
                  <a:pt x="685088" y="0"/>
                </a:lnTo>
                <a:lnTo>
                  <a:pt x="0" y="216001"/>
                </a:lnTo>
                <a:lnTo>
                  <a:pt x="289801" y="216001"/>
                </a:lnTo>
                <a:lnTo>
                  <a:pt x="9749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26"/>
          <p:cNvSpPr/>
          <p:nvPr userDrawn="1"/>
        </p:nvSpPr>
        <p:spPr>
          <a:xfrm>
            <a:off x="4726970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02" y="0"/>
                </a:moveTo>
                <a:lnTo>
                  <a:pt x="685088" y="0"/>
                </a:lnTo>
                <a:lnTo>
                  <a:pt x="0" y="216001"/>
                </a:lnTo>
                <a:lnTo>
                  <a:pt x="289801" y="216001"/>
                </a:lnTo>
                <a:lnTo>
                  <a:pt x="9749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27"/>
          <p:cNvSpPr/>
          <p:nvPr userDrawn="1"/>
        </p:nvSpPr>
        <p:spPr>
          <a:xfrm>
            <a:off x="4094855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15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13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28"/>
          <p:cNvSpPr/>
          <p:nvPr userDrawn="1"/>
        </p:nvSpPr>
        <p:spPr>
          <a:xfrm>
            <a:off x="4094855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15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13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29"/>
          <p:cNvSpPr/>
          <p:nvPr userDrawn="1"/>
        </p:nvSpPr>
        <p:spPr>
          <a:xfrm>
            <a:off x="3462755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02" y="0"/>
                </a:moveTo>
                <a:lnTo>
                  <a:pt x="685088" y="0"/>
                </a:lnTo>
                <a:lnTo>
                  <a:pt x="0" y="216001"/>
                </a:lnTo>
                <a:lnTo>
                  <a:pt x="289801" y="216001"/>
                </a:lnTo>
                <a:lnTo>
                  <a:pt x="9749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0"/>
          <p:cNvSpPr/>
          <p:nvPr userDrawn="1"/>
        </p:nvSpPr>
        <p:spPr>
          <a:xfrm>
            <a:off x="3462755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02" y="0"/>
                </a:moveTo>
                <a:lnTo>
                  <a:pt x="685088" y="0"/>
                </a:lnTo>
                <a:lnTo>
                  <a:pt x="0" y="216001"/>
                </a:lnTo>
                <a:lnTo>
                  <a:pt x="289801" y="216001"/>
                </a:lnTo>
                <a:lnTo>
                  <a:pt x="9749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1"/>
          <p:cNvSpPr/>
          <p:nvPr userDrawn="1"/>
        </p:nvSpPr>
        <p:spPr>
          <a:xfrm>
            <a:off x="2830640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15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13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2"/>
          <p:cNvSpPr/>
          <p:nvPr userDrawn="1"/>
        </p:nvSpPr>
        <p:spPr>
          <a:xfrm>
            <a:off x="2830640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15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13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3"/>
          <p:cNvSpPr/>
          <p:nvPr userDrawn="1"/>
        </p:nvSpPr>
        <p:spPr>
          <a:xfrm>
            <a:off x="2198538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15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26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4"/>
          <p:cNvSpPr/>
          <p:nvPr userDrawn="1"/>
        </p:nvSpPr>
        <p:spPr>
          <a:xfrm>
            <a:off x="2198538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15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26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35"/>
          <p:cNvSpPr/>
          <p:nvPr userDrawn="1"/>
        </p:nvSpPr>
        <p:spPr>
          <a:xfrm>
            <a:off x="1566437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15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13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36"/>
          <p:cNvSpPr/>
          <p:nvPr userDrawn="1"/>
        </p:nvSpPr>
        <p:spPr>
          <a:xfrm>
            <a:off x="1566437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15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13" y="216001"/>
                </a:lnTo>
                <a:lnTo>
                  <a:pt x="97491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37"/>
          <p:cNvSpPr/>
          <p:nvPr userDrawn="1"/>
        </p:nvSpPr>
        <p:spPr>
          <a:xfrm>
            <a:off x="934335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02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14" y="216001"/>
                </a:lnTo>
                <a:lnTo>
                  <a:pt x="9749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38"/>
          <p:cNvSpPr/>
          <p:nvPr userDrawn="1"/>
        </p:nvSpPr>
        <p:spPr>
          <a:xfrm>
            <a:off x="934335" y="1187983"/>
            <a:ext cx="975360" cy="216535"/>
          </a:xfrm>
          <a:custGeom>
            <a:avLst/>
            <a:gdLst/>
            <a:ahLst/>
            <a:cxnLst/>
            <a:rect l="l" t="t" r="r" b="b"/>
            <a:pathLst>
              <a:path w="975360" h="216534">
                <a:moveTo>
                  <a:pt x="974902" y="0"/>
                </a:moveTo>
                <a:lnTo>
                  <a:pt x="685101" y="0"/>
                </a:lnTo>
                <a:lnTo>
                  <a:pt x="0" y="216001"/>
                </a:lnTo>
                <a:lnTo>
                  <a:pt x="289814" y="216001"/>
                </a:lnTo>
                <a:lnTo>
                  <a:pt x="9749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39"/>
          <p:cNvSpPr/>
          <p:nvPr userDrawn="1"/>
        </p:nvSpPr>
        <p:spPr>
          <a:xfrm>
            <a:off x="315849" y="1187983"/>
            <a:ext cx="7476490" cy="216535"/>
          </a:xfrm>
          <a:custGeom>
            <a:avLst/>
            <a:gdLst/>
            <a:ahLst/>
            <a:cxnLst/>
            <a:rect l="l" t="t" r="r" b="b"/>
            <a:pathLst>
              <a:path w="7476490" h="216534">
                <a:moveTo>
                  <a:pt x="961288" y="0"/>
                </a:moveTo>
                <a:lnTo>
                  <a:pt x="671474" y="0"/>
                </a:lnTo>
                <a:lnTo>
                  <a:pt x="0" y="211709"/>
                </a:lnTo>
                <a:lnTo>
                  <a:pt x="1155" y="216001"/>
                </a:lnTo>
                <a:lnTo>
                  <a:pt x="276186" y="216001"/>
                </a:lnTo>
                <a:lnTo>
                  <a:pt x="961288" y="0"/>
                </a:lnTo>
                <a:close/>
              </a:path>
              <a:path w="7476490" h="216534">
                <a:moveTo>
                  <a:pt x="7476464" y="46710"/>
                </a:moveTo>
                <a:lnTo>
                  <a:pt x="6939533" y="216001"/>
                </a:lnTo>
                <a:lnTo>
                  <a:pt x="7229348" y="216001"/>
                </a:lnTo>
                <a:lnTo>
                  <a:pt x="7449718" y="146519"/>
                </a:lnTo>
                <a:lnTo>
                  <a:pt x="7476464" y="4671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object 40"/>
          <p:cNvSpPr/>
          <p:nvPr userDrawn="1"/>
        </p:nvSpPr>
        <p:spPr>
          <a:xfrm>
            <a:off x="315849" y="1187983"/>
            <a:ext cx="7476490" cy="216535"/>
          </a:xfrm>
          <a:custGeom>
            <a:avLst/>
            <a:gdLst/>
            <a:ahLst/>
            <a:cxnLst/>
            <a:rect l="l" t="t" r="r" b="b"/>
            <a:pathLst>
              <a:path w="7476490" h="216534">
                <a:moveTo>
                  <a:pt x="961288" y="0"/>
                </a:moveTo>
                <a:lnTo>
                  <a:pt x="671474" y="0"/>
                </a:lnTo>
                <a:lnTo>
                  <a:pt x="0" y="211709"/>
                </a:lnTo>
                <a:lnTo>
                  <a:pt x="1155" y="216001"/>
                </a:lnTo>
                <a:lnTo>
                  <a:pt x="276186" y="216001"/>
                </a:lnTo>
                <a:lnTo>
                  <a:pt x="961288" y="0"/>
                </a:lnTo>
                <a:close/>
              </a:path>
              <a:path w="7476490" h="216534">
                <a:moveTo>
                  <a:pt x="7476464" y="46710"/>
                </a:moveTo>
                <a:lnTo>
                  <a:pt x="6939533" y="216001"/>
                </a:lnTo>
                <a:lnTo>
                  <a:pt x="7229348" y="216001"/>
                </a:lnTo>
                <a:lnTo>
                  <a:pt x="7449718" y="146519"/>
                </a:lnTo>
                <a:lnTo>
                  <a:pt x="7476464" y="4671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object 41"/>
          <p:cNvSpPr/>
          <p:nvPr userDrawn="1"/>
        </p:nvSpPr>
        <p:spPr>
          <a:xfrm>
            <a:off x="0" y="1243218"/>
            <a:ext cx="8064500" cy="252729"/>
          </a:xfrm>
          <a:custGeom>
            <a:avLst/>
            <a:gdLst/>
            <a:ahLst/>
            <a:cxnLst/>
            <a:rect l="l" t="t" r="r" b="b"/>
            <a:pathLst>
              <a:path w="8064500" h="252730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89"/>
                </a:lnTo>
                <a:lnTo>
                  <a:pt x="179997" y="0"/>
                </a:lnTo>
                <a:close/>
              </a:path>
              <a:path w="8064500" h="252730">
                <a:moveTo>
                  <a:pt x="8064004" y="105117"/>
                </a:moveTo>
                <a:lnTo>
                  <a:pt x="7887601" y="160731"/>
                </a:lnTo>
                <a:lnTo>
                  <a:pt x="7887601" y="252120"/>
                </a:lnTo>
                <a:lnTo>
                  <a:pt x="8064004" y="196494"/>
                </a:lnTo>
                <a:lnTo>
                  <a:pt x="8064004" y="10511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42"/>
          <p:cNvSpPr/>
          <p:nvPr userDrawn="1"/>
        </p:nvSpPr>
        <p:spPr>
          <a:xfrm>
            <a:off x="0" y="1243218"/>
            <a:ext cx="8064500" cy="252729"/>
          </a:xfrm>
          <a:custGeom>
            <a:avLst/>
            <a:gdLst/>
            <a:ahLst/>
            <a:cxnLst/>
            <a:rect l="l" t="t" r="r" b="b"/>
            <a:pathLst>
              <a:path w="8064500" h="252730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89"/>
                </a:lnTo>
                <a:lnTo>
                  <a:pt x="179997" y="0"/>
                </a:lnTo>
                <a:close/>
              </a:path>
              <a:path w="8064500" h="252730">
                <a:moveTo>
                  <a:pt x="8064004" y="105117"/>
                </a:moveTo>
                <a:lnTo>
                  <a:pt x="7887601" y="160731"/>
                </a:lnTo>
                <a:lnTo>
                  <a:pt x="7887601" y="252120"/>
                </a:lnTo>
                <a:lnTo>
                  <a:pt x="8064004" y="196494"/>
                </a:lnTo>
                <a:lnTo>
                  <a:pt x="8064004" y="105117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object 43"/>
          <p:cNvSpPr/>
          <p:nvPr userDrawn="1"/>
        </p:nvSpPr>
        <p:spPr>
          <a:xfrm>
            <a:off x="0" y="1442523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17"/>
                </a:moveTo>
                <a:lnTo>
                  <a:pt x="7887601" y="160731"/>
                </a:lnTo>
                <a:lnTo>
                  <a:pt x="7887601" y="252107"/>
                </a:lnTo>
                <a:lnTo>
                  <a:pt x="8064004" y="196494"/>
                </a:lnTo>
                <a:lnTo>
                  <a:pt x="8064004" y="10511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object 44"/>
          <p:cNvSpPr/>
          <p:nvPr userDrawn="1"/>
        </p:nvSpPr>
        <p:spPr>
          <a:xfrm>
            <a:off x="0" y="1442523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17"/>
                </a:moveTo>
                <a:lnTo>
                  <a:pt x="7887601" y="160731"/>
                </a:lnTo>
                <a:lnTo>
                  <a:pt x="7887601" y="252107"/>
                </a:lnTo>
                <a:lnTo>
                  <a:pt x="8064004" y="196494"/>
                </a:lnTo>
                <a:lnTo>
                  <a:pt x="8064004" y="105117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object 45"/>
          <p:cNvSpPr/>
          <p:nvPr userDrawn="1"/>
        </p:nvSpPr>
        <p:spPr>
          <a:xfrm>
            <a:off x="0" y="1641828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31"/>
                </a:lnTo>
                <a:lnTo>
                  <a:pt x="7887601" y="252107"/>
                </a:lnTo>
                <a:lnTo>
                  <a:pt x="8064004" y="196494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object 46"/>
          <p:cNvSpPr/>
          <p:nvPr userDrawn="1"/>
        </p:nvSpPr>
        <p:spPr>
          <a:xfrm>
            <a:off x="0" y="1641828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31"/>
                </a:lnTo>
                <a:lnTo>
                  <a:pt x="7887601" y="252107"/>
                </a:lnTo>
                <a:lnTo>
                  <a:pt x="8064004" y="196494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object 47"/>
          <p:cNvSpPr/>
          <p:nvPr userDrawn="1"/>
        </p:nvSpPr>
        <p:spPr>
          <a:xfrm>
            <a:off x="0" y="1841132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94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object 48"/>
          <p:cNvSpPr/>
          <p:nvPr userDrawn="1"/>
        </p:nvSpPr>
        <p:spPr>
          <a:xfrm>
            <a:off x="0" y="1841132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94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object 49"/>
          <p:cNvSpPr/>
          <p:nvPr userDrawn="1"/>
        </p:nvSpPr>
        <p:spPr>
          <a:xfrm>
            <a:off x="0" y="2040439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43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81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object 50"/>
          <p:cNvSpPr/>
          <p:nvPr userDrawn="1"/>
        </p:nvSpPr>
        <p:spPr>
          <a:xfrm>
            <a:off x="0" y="2040439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43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81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object 51"/>
          <p:cNvSpPr/>
          <p:nvPr userDrawn="1"/>
        </p:nvSpPr>
        <p:spPr>
          <a:xfrm>
            <a:off x="0" y="2239731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17"/>
                </a:moveTo>
                <a:lnTo>
                  <a:pt x="7887601" y="160731"/>
                </a:lnTo>
                <a:lnTo>
                  <a:pt x="7887601" y="252107"/>
                </a:lnTo>
                <a:lnTo>
                  <a:pt x="8064004" y="196481"/>
                </a:lnTo>
                <a:lnTo>
                  <a:pt x="8064004" y="10511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object 52"/>
          <p:cNvSpPr/>
          <p:nvPr userDrawn="1"/>
        </p:nvSpPr>
        <p:spPr>
          <a:xfrm>
            <a:off x="0" y="2239731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17"/>
                </a:moveTo>
                <a:lnTo>
                  <a:pt x="7887601" y="160731"/>
                </a:lnTo>
                <a:lnTo>
                  <a:pt x="7887601" y="252107"/>
                </a:lnTo>
                <a:lnTo>
                  <a:pt x="8064004" y="196481"/>
                </a:lnTo>
                <a:lnTo>
                  <a:pt x="8064004" y="105117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8" name="object 53"/>
          <p:cNvSpPr/>
          <p:nvPr userDrawn="1"/>
        </p:nvSpPr>
        <p:spPr>
          <a:xfrm>
            <a:off x="0" y="2439048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43"/>
                </a:lnTo>
                <a:lnTo>
                  <a:pt x="0" y="148120"/>
                </a:lnTo>
                <a:lnTo>
                  <a:pt x="179997" y="91363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092"/>
                </a:moveTo>
                <a:lnTo>
                  <a:pt x="7887601" y="160718"/>
                </a:lnTo>
                <a:lnTo>
                  <a:pt x="7887601" y="252094"/>
                </a:lnTo>
                <a:lnTo>
                  <a:pt x="8064004" y="196481"/>
                </a:lnTo>
                <a:lnTo>
                  <a:pt x="8064004" y="10509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object 54"/>
          <p:cNvSpPr/>
          <p:nvPr userDrawn="1"/>
        </p:nvSpPr>
        <p:spPr>
          <a:xfrm>
            <a:off x="0" y="2439048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43"/>
                </a:lnTo>
                <a:lnTo>
                  <a:pt x="0" y="148120"/>
                </a:lnTo>
                <a:lnTo>
                  <a:pt x="179997" y="91363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092"/>
                </a:moveTo>
                <a:lnTo>
                  <a:pt x="7887601" y="160718"/>
                </a:lnTo>
                <a:lnTo>
                  <a:pt x="7887601" y="252094"/>
                </a:lnTo>
                <a:lnTo>
                  <a:pt x="8064004" y="196481"/>
                </a:lnTo>
                <a:lnTo>
                  <a:pt x="8064004" y="10509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object 55"/>
          <p:cNvSpPr/>
          <p:nvPr userDrawn="1"/>
        </p:nvSpPr>
        <p:spPr>
          <a:xfrm>
            <a:off x="0" y="2638341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81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1" name="object 56"/>
          <p:cNvSpPr/>
          <p:nvPr userDrawn="1"/>
        </p:nvSpPr>
        <p:spPr>
          <a:xfrm>
            <a:off x="0" y="2638341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81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object 57"/>
          <p:cNvSpPr/>
          <p:nvPr userDrawn="1"/>
        </p:nvSpPr>
        <p:spPr>
          <a:xfrm>
            <a:off x="0" y="2837645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18"/>
                </a:lnTo>
                <a:lnTo>
                  <a:pt x="7887601" y="252094"/>
                </a:lnTo>
                <a:lnTo>
                  <a:pt x="8064004" y="196481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object 58"/>
          <p:cNvSpPr/>
          <p:nvPr userDrawn="1"/>
        </p:nvSpPr>
        <p:spPr>
          <a:xfrm>
            <a:off x="0" y="2837645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4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4">
                <a:moveTo>
                  <a:pt x="8064004" y="105105"/>
                </a:moveTo>
                <a:lnTo>
                  <a:pt x="7887601" y="160718"/>
                </a:lnTo>
                <a:lnTo>
                  <a:pt x="7887601" y="252094"/>
                </a:lnTo>
                <a:lnTo>
                  <a:pt x="8064004" y="196481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4" name="object 59"/>
          <p:cNvSpPr/>
          <p:nvPr userDrawn="1"/>
        </p:nvSpPr>
        <p:spPr>
          <a:xfrm>
            <a:off x="0" y="3036939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5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89"/>
                </a:lnTo>
                <a:lnTo>
                  <a:pt x="179997" y="0"/>
                </a:lnTo>
                <a:close/>
              </a:path>
              <a:path w="8064500" h="252095">
                <a:moveTo>
                  <a:pt x="8064004" y="105117"/>
                </a:moveTo>
                <a:lnTo>
                  <a:pt x="7887601" y="160731"/>
                </a:lnTo>
                <a:lnTo>
                  <a:pt x="7887601" y="252107"/>
                </a:lnTo>
                <a:lnTo>
                  <a:pt x="8064004" y="196481"/>
                </a:lnTo>
                <a:lnTo>
                  <a:pt x="8064004" y="10511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5" name="object 60"/>
          <p:cNvSpPr/>
          <p:nvPr userDrawn="1"/>
        </p:nvSpPr>
        <p:spPr>
          <a:xfrm>
            <a:off x="0" y="3036939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5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89"/>
                </a:lnTo>
                <a:lnTo>
                  <a:pt x="179997" y="0"/>
                </a:lnTo>
                <a:close/>
              </a:path>
              <a:path w="8064500" h="252095">
                <a:moveTo>
                  <a:pt x="8064004" y="105117"/>
                </a:moveTo>
                <a:lnTo>
                  <a:pt x="7887601" y="160731"/>
                </a:lnTo>
                <a:lnTo>
                  <a:pt x="7887601" y="252107"/>
                </a:lnTo>
                <a:lnTo>
                  <a:pt x="8064004" y="196481"/>
                </a:lnTo>
                <a:lnTo>
                  <a:pt x="8064004" y="105117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6" name="object 61"/>
          <p:cNvSpPr/>
          <p:nvPr userDrawn="1"/>
        </p:nvSpPr>
        <p:spPr>
          <a:xfrm>
            <a:off x="0" y="3236244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5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5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94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7" name="object 62"/>
          <p:cNvSpPr/>
          <p:nvPr userDrawn="1"/>
        </p:nvSpPr>
        <p:spPr>
          <a:xfrm>
            <a:off x="0" y="3236244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5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5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94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8" name="object 63"/>
          <p:cNvSpPr/>
          <p:nvPr userDrawn="1"/>
        </p:nvSpPr>
        <p:spPr>
          <a:xfrm>
            <a:off x="0" y="3435549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5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5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81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9" name="object 64"/>
          <p:cNvSpPr/>
          <p:nvPr userDrawn="1"/>
        </p:nvSpPr>
        <p:spPr>
          <a:xfrm>
            <a:off x="0" y="3435549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5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5">
                <a:moveTo>
                  <a:pt x="8064004" y="105105"/>
                </a:moveTo>
                <a:lnTo>
                  <a:pt x="7887601" y="160718"/>
                </a:lnTo>
                <a:lnTo>
                  <a:pt x="7887601" y="252107"/>
                </a:lnTo>
                <a:lnTo>
                  <a:pt x="8064004" y="196481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0" name="object 65"/>
          <p:cNvSpPr/>
          <p:nvPr userDrawn="1"/>
        </p:nvSpPr>
        <p:spPr>
          <a:xfrm>
            <a:off x="0" y="3634854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5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5">
                <a:moveTo>
                  <a:pt x="8064004" y="105105"/>
                </a:moveTo>
                <a:lnTo>
                  <a:pt x="7887601" y="160718"/>
                </a:lnTo>
                <a:lnTo>
                  <a:pt x="7887601" y="252095"/>
                </a:lnTo>
                <a:lnTo>
                  <a:pt x="8064004" y="196481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1" name="object 66"/>
          <p:cNvSpPr/>
          <p:nvPr userDrawn="1"/>
        </p:nvSpPr>
        <p:spPr>
          <a:xfrm>
            <a:off x="0" y="3634854"/>
            <a:ext cx="8064500" cy="252095"/>
          </a:xfrm>
          <a:custGeom>
            <a:avLst/>
            <a:gdLst/>
            <a:ahLst/>
            <a:cxnLst/>
            <a:rect l="l" t="t" r="r" b="b"/>
            <a:pathLst>
              <a:path w="8064500" h="252095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  <a:path w="8064500" h="252095">
                <a:moveTo>
                  <a:pt x="8064004" y="105105"/>
                </a:moveTo>
                <a:lnTo>
                  <a:pt x="7887601" y="160718"/>
                </a:lnTo>
                <a:lnTo>
                  <a:pt x="7887601" y="252095"/>
                </a:lnTo>
                <a:lnTo>
                  <a:pt x="8064004" y="196481"/>
                </a:lnTo>
                <a:lnTo>
                  <a:pt x="8064004" y="10510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2" name="object 67"/>
          <p:cNvSpPr/>
          <p:nvPr userDrawn="1"/>
        </p:nvSpPr>
        <p:spPr>
          <a:xfrm>
            <a:off x="0" y="3834147"/>
            <a:ext cx="180340" cy="148590"/>
          </a:xfrm>
          <a:custGeom>
            <a:avLst/>
            <a:gdLst/>
            <a:ahLst/>
            <a:cxnLst/>
            <a:rect l="l" t="t" r="r" b="b"/>
            <a:pathLst>
              <a:path w="180340" h="148589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3" name="object 68"/>
          <p:cNvSpPr/>
          <p:nvPr userDrawn="1"/>
        </p:nvSpPr>
        <p:spPr>
          <a:xfrm>
            <a:off x="0" y="3834147"/>
            <a:ext cx="180340" cy="148590"/>
          </a:xfrm>
          <a:custGeom>
            <a:avLst/>
            <a:gdLst/>
            <a:ahLst/>
            <a:cxnLst/>
            <a:rect l="l" t="t" r="r" b="b"/>
            <a:pathLst>
              <a:path w="180340" h="148589">
                <a:moveTo>
                  <a:pt x="179997" y="0"/>
                </a:moveTo>
                <a:lnTo>
                  <a:pt x="0" y="56756"/>
                </a:lnTo>
                <a:lnTo>
                  <a:pt x="0" y="148132"/>
                </a:lnTo>
                <a:lnTo>
                  <a:pt x="179997" y="91376"/>
                </a:lnTo>
                <a:lnTo>
                  <a:pt x="1799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4" name="object 69"/>
          <p:cNvSpPr/>
          <p:nvPr userDrawn="1"/>
        </p:nvSpPr>
        <p:spPr>
          <a:xfrm>
            <a:off x="6909380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87" y="0"/>
                </a:moveTo>
                <a:lnTo>
                  <a:pt x="559473" y="0"/>
                </a:lnTo>
                <a:lnTo>
                  <a:pt x="0" y="176402"/>
                </a:lnTo>
                <a:lnTo>
                  <a:pt x="289813" y="176402"/>
                </a:lnTo>
                <a:lnTo>
                  <a:pt x="8492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5" name="object 70"/>
          <p:cNvSpPr/>
          <p:nvPr userDrawn="1"/>
        </p:nvSpPr>
        <p:spPr>
          <a:xfrm>
            <a:off x="6277279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14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6" name="object 71"/>
          <p:cNvSpPr/>
          <p:nvPr userDrawn="1"/>
        </p:nvSpPr>
        <p:spPr>
          <a:xfrm>
            <a:off x="6277279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14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7" name="object 72"/>
          <p:cNvSpPr/>
          <p:nvPr userDrawn="1"/>
        </p:nvSpPr>
        <p:spPr>
          <a:xfrm>
            <a:off x="5645177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14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8" name="object 73"/>
          <p:cNvSpPr/>
          <p:nvPr userDrawn="1"/>
        </p:nvSpPr>
        <p:spPr>
          <a:xfrm>
            <a:off x="5645177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14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9" name="object 74"/>
          <p:cNvSpPr/>
          <p:nvPr userDrawn="1"/>
        </p:nvSpPr>
        <p:spPr>
          <a:xfrm>
            <a:off x="5013076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01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0" name="object 75"/>
          <p:cNvSpPr/>
          <p:nvPr userDrawn="1"/>
        </p:nvSpPr>
        <p:spPr>
          <a:xfrm>
            <a:off x="5013076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01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1" name="object 76"/>
          <p:cNvSpPr/>
          <p:nvPr userDrawn="1"/>
        </p:nvSpPr>
        <p:spPr>
          <a:xfrm>
            <a:off x="4380974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01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2" name="object 77"/>
          <p:cNvSpPr/>
          <p:nvPr userDrawn="1"/>
        </p:nvSpPr>
        <p:spPr>
          <a:xfrm>
            <a:off x="4380974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01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3" name="object 78"/>
          <p:cNvSpPr/>
          <p:nvPr userDrawn="1"/>
        </p:nvSpPr>
        <p:spPr>
          <a:xfrm>
            <a:off x="3748861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14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4" name="object 79"/>
          <p:cNvSpPr/>
          <p:nvPr userDrawn="1"/>
        </p:nvSpPr>
        <p:spPr>
          <a:xfrm>
            <a:off x="3748861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14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5" name="object 80"/>
          <p:cNvSpPr/>
          <p:nvPr userDrawn="1"/>
        </p:nvSpPr>
        <p:spPr>
          <a:xfrm>
            <a:off x="3116758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87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13" y="176402"/>
                </a:lnTo>
                <a:lnTo>
                  <a:pt x="8492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6" name="object 81"/>
          <p:cNvSpPr/>
          <p:nvPr userDrawn="1"/>
        </p:nvSpPr>
        <p:spPr>
          <a:xfrm>
            <a:off x="3116758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87" y="0"/>
                </a:moveTo>
                <a:lnTo>
                  <a:pt x="559460" y="0"/>
                </a:lnTo>
                <a:lnTo>
                  <a:pt x="0" y="176402"/>
                </a:lnTo>
                <a:lnTo>
                  <a:pt x="289813" y="176402"/>
                </a:lnTo>
                <a:lnTo>
                  <a:pt x="8492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7" name="object 82"/>
          <p:cNvSpPr/>
          <p:nvPr userDrawn="1"/>
        </p:nvSpPr>
        <p:spPr>
          <a:xfrm>
            <a:off x="2484655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73" y="0"/>
                </a:lnTo>
                <a:lnTo>
                  <a:pt x="0" y="176402"/>
                </a:lnTo>
                <a:lnTo>
                  <a:pt x="289813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8" name="object 83"/>
          <p:cNvSpPr/>
          <p:nvPr userDrawn="1"/>
        </p:nvSpPr>
        <p:spPr>
          <a:xfrm>
            <a:off x="2484655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29" h="176529">
                <a:moveTo>
                  <a:pt x="849274" y="0"/>
                </a:moveTo>
                <a:lnTo>
                  <a:pt x="559473" y="0"/>
                </a:lnTo>
                <a:lnTo>
                  <a:pt x="0" y="176402"/>
                </a:lnTo>
                <a:lnTo>
                  <a:pt x="289813" y="176402"/>
                </a:lnTo>
                <a:lnTo>
                  <a:pt x="8492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9" name="object 84"/>
          <p:cNvSpPr/>
          <p:nvPr userDrawn="1"/>
        </p:nvSpPr>
        <p:spPr>
          <a:xfrm>
            <a:off x="1852542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30" h="176529">
                <a:moveTo>
                  <a:pt x="849287" y="0"/>
                </a:moveTo>
                <a:lnTo>
                  <a:pt x="559473" y="0"/>
                </a:lnTo>
                <a:lnTo>
                  <a:pt x="0" y="176402"/>
                </a:lnTo>
                <a:lnTo>
                  <a:pt x="289813" y="176402"/>
                </a:lnTo>
                <a:lnTo>
                  <a:pt x="8492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0" name="object 85"/>
          <p:cNvSpPr/>
          <p:nvPr userDrawn="1"/>
        </p:nvSpPr>
        <p:spPr>
          <a:xfrm>
            <a:off x="1852542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30" h="176529">
                <a:moveTo>
                  <a:pt x="849287" y="0"/>
                </a:moveTo>
                <a:lnTo>
                  <a:pt x="559473" y="0"/>
                </a:lnTo>
                <a:lnTo>
                  <a:pt x="0" y="176402"/>
                </a:lnTo>
                <a:lnTo>
                  <a:pt x="289813" y="176402"/>
                </a:lnTo>
                <a:lnTo>
                  <a:pt x="8492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1" name="object 86"/>
          <p:cNvSpPr/>
          <p:nvPr userDrawn="1"/>
        </p:nvSpPr>
        <p:spPr>
          <a:xfrm>
            <a:off x="1220440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30" h="176529">
                <a:moveTo>
                  <a:pt x="849287" y="0"/>
                </a:moveTo>
                <a:lnTo>
                  <a:pt x="559473" y="0"/>
                </a:lnTo>
                <a:lnTo>
                  <a:pt x="0" y="176402"/>
                </a:lnTo>
                <a:lnTo>
                  <a:pt x="289813" y="176402"/>
                </a:lnTo>
                <a:lnTo>
                  <a:pt x="8492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2" name="object 87"/>
          <p:cNvSpPr/>
          <p:nvPr userDrawn="1"/>
        </p:nvSpPr>
        <p:spPr>
          <a:xfrm>
            <a:off x="1220440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30" h="176529">
                <a:moveTo>
                  <a:pt x="849287" y="0"/>
                </a:moveTo>
                <a:lnTo>
                  <a:pt x="559473" y="0"/>
                </a:lnTo>
                <a:lnTo>
                  <a:pt x="0" y="176402"/>
                </a:lnTo>
                <a:lnTo>
                  <a:pt x="289813" y="176402"/>
                </a:lnTo>
                <a:lnTo>
                  <a:pt x="8492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3" name="object 88"/>
          <p:cNvSpPr/>
          <p:nvPr userDrawn="1"/>
        </p:nvSpPr>
        <p:spPr>
          <a:xfrm>
            <a:off x="588338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30" h="176529">
                <a:moveTo>
                  <a:pt x="849287" y="0"/>
                </a:moveTo>
                <a:lnTo>
                  <a:pt x="559473" y="0"/>
                </a:lnTo>
                <a:lnTo>
                  <a:pt x="0" y="176402"/>
                </a:lnTo>
                <a:lnTo>
                  <a:pt x="289813" y="176402"/>
                </a:lnTo>
                <a:lnTo>
                  <a:pt x="8492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4" name="object 89"/>
          <p:cNvSpPr/>
          <p:nvPr userDrawn="1"/>
        </p:nvSpPr>
        <p:spPr>
          <a:xfrm>
            <a:off x="588338" y="3927605"/>
            <a:ext cx="849630" cy="176530"/>
          </a:xfrm>
          <a:custGeom>
            <a:avLst/>
            <a:gdLst/>
            <a:ahLst/>
            <a:cxnLst/>
            <a:rect l="l" t="t" r="r" b="b"/>
            <a:pathLst>
              <a:path w="849630" h="176529">
                <a:moveTo>
                  <a:pt x="849287" y="0"/>
                </a:moveTo>
                <a:lnTo>
                  <a:pt x="559473" y="0"/>
                </a:lnTo>
                <a:lnTo>
                  <a:pt x="0" y="176402"/>
                </a:lnTo>
                <a:lnTo>
                  <a:pt x="289813" y="176402"/>
                </a:lnTo>
                <a:lnTo>
                  <a:pt x="8492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5" name="object 90"/>
          <p:cNvSpPr/>
          <p:nvPr userDrawn="1"/>
        </p:nvSpPr>
        <p:spPr>
          <a:xfrm>
            <a:off x="1" y="3927605"/>
            <a:ext cx="8064500" cy="176530"/>
          </a:xfrm>
          <a:custGeom>
            <a:avLst/>
            <a:gdLst/>
            <a:ahLst/>
            <a:cxnLst/>
            <a:rect l="l" t="t" r="r" b="b"/>
            <a:pathLst>
              <a:path w="8064500" h="176529">
                <a:moveTo>
                  <a:pt x="805522" y="0"/>
                </a:moveTo>
                <a:lnTo>
                  <a:pt x="515708" y="0"/>
                </a:lnTo>
                <a:lnTo>
                  <a:pt x="0" y="162598"/>
                </a:lnTo>
                <a:lnTo>
                  <a:pt x="0" y="176402"/>
                </a:lnTo>
                <a:lnTo>
                  <a:pt x="246049" y="176402"/>
                </a:lnTo>
                <a:lnTo>
                  <a:pt x="805522" y="0"/>
                </a:lnTo>
                <a:close/>
              </a:path>
              <a:path w="8064500" h="176529">
                <a:moveTo>
                  <a:pt x="8064004" y="11645"/>
                </a:moveTo>
                <a:lnTo>
                  <a:pt x="7541488" y="176402"/>
                </a:lnTo>
                <a:lnTo>
                  <a:pt x="7831302" y="176402"/>
                </a:lnTo>
                <a:lnTo>
                  <a:pt x="8064004" y="103035"/>
                </a:lnTo>
                <a:lnTo>
                  <a:pt x="8064004" y="1164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6" name="object 91"/>
          <p:cNvSpPr/>
          <p:nvPr userDrawn="1"/>
        </p:nvSpPr>
        <p:spPr>
          <a:xfrm>
            <a:off x="1" y="3927605"/>
            <a:ext cx="8064500" cy="176530"/>
          </a:xfrm>
          <a:custGeom>
            <a:avLst/>
            <a:gdLst/>
            <a:ahLst/>
            <a:cxnLst/>
            <a:rect l="l" t="t" r="r" b="b"/>
            <a:pathLst>
              <a:path w="8064500" h="176529">
                <a:moveTo>
                  <a:pt x="805522" y="0"/>
                </a:moveTo>
                <a:lnTo>
                  <a:pt x="515708" y="0"/>
                </a:lnTo>
                <a:lnTo>
                  <a:pt x="0" y="162598"/>
                </a:lnTo>
                <a:lnTo>
                  <a:pt x="0" y="176402"/>
                </a:lnTo>
                <a:lnTo>
                  <a:pt x="246049" y="176402"/>
                </a:lnTo>
                <a:lnTo>
                  <a:pt x="805522" y="0"/>
                </a:lnTo>
                <a:close/>
              </a:path>
              <a:path w="8064500" h="176529">
                <a:moveTo>
                  <a:pt x="8064004" y="11645"/>
                </a:moveTo>
                <a:lnTo>
                  <a:pt x="7541488" y="176402"/>
                </a:lnTo>
                <a:lnTo>
                  <a:pt x="7831302" y="176402"/>
                </a:lnTo>
                <a:lnTo>
                  <a:pt x="8064004" y="103035"/>
                </a:lnTo>
                <a:lnTo>
                  <a:pt x="8064004" y="11645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7" name="object 92"/>
          <p:cNvSpPr/>
          <p:nvPr userDrawn="1"/>
        </p:nvSpPr>
        <p:spPr>
          <a:xfrm>
            <a:off x="690368" y="1115975"/>
            <a:ext cx="6731634" cy="0"/>
          </a:xfrm>
          <a:custGeom>
            <a:avLst/>
            <a:gdLst/>
            <a:ahLst/>
            <a:cxnLst/>
            <a:rect l="l" t="t" r="r" b="b"/>
            <a:pathLst>
              <a:path w="6731634">
                <a:moveTo>
                  <a:pt x="0" y="0"/>
                </a:moveTo>
                <a:lnTo>
                  <a:pt x="6731025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8" name="object 93"/>
          <p:cNvSpPr/>
          <p:nvPr userDrawn="1"/>
        </p:nvSpPr>
        <p:spPr>
          <a:xfrm>
            <a:off x="7567738" y="356850"/>
            <a:ext cx="160020" cy="596900"/>
          </a:xfrm>
          <a:custGeom>
            <a:avLst/>
            <a:gdLst/>
            <a:ahLst/>
            <a:cxnLst/>
            <a:rect l="l" t="t" r="r" b="b"/>
            <a:pathLst>
              <a:path w="160020" h="596900">
                <a:moveTo>
                  <a:pt x="0" y="596455"/>
                </a:moveTo>
                <a:lnTo>
                  <a:pt x="159778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9" name="object 94"/>
          <p:cNvSpPr/>
          <p:nvPr userDrawn="1"/>
        </p:nvSpPr>
        <p:spPr>
          <a:xfrm>
            <a:off x="404538" y="248406"/>
            <a:ext cx="7201534" cy="0"/>
          </a:xfrm>
          <a:custGeom>
            <a:avLst/>
            <a:gdLst/>
            <a:ahLst/>
            <a:cxnLst/>
            <a:rect l="l" t="t" r="r" b="b"/>
            <a:pathLst>
              <a:path w="7201534">
                <a:moveTo>
                  <a:pt x="7200963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0" name="object 95"/>
          <p:cNvSpPr/>
          <p:nvPr userDrawn="1"/>
        </p:nvSpPr>
        <p:spPr>
          <a:xfrm>
            <a:off x="347397" y="411076"/>
            <a:ext cx="160020" cy="596900"/>
          </a:xfrm>
          <a:custGeom>
            <a:avLst/>
            <a:gdLst/>
            <a:ahLst/>
            <a:cxnLst/>
            <a:rect l="l" t="t" r="r" b="b"/>
            <a:pathLst>
              <a:path w="160020" h="596900">
                <a:moveTo>
                  <a:pt x="0" y="0"/>
                </a:moveTo>
                <a:lnTo>
                  <a:pt x="159778" y="596455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1" name="object 96"/>
          <p:cNvSpPr/>
          <p:nvPr userDrawn="1"/>
        </p:nvSpPr>
        <p:spPr>
          <a:xfrm>
            <a:off x="7472778" y="1061746"/>
            <a:ext cx="66040" cy="54610"/>
          </a:xfrm>
          <a:custGeom>
            <a:avLst/>
            <a:gdLst/>
            <a:ahLst/>
            <a:cxnLst/>
            <a:rect l="l" t="t" r="r" b="b"/>
            <a:pathLst>
              <a:path w="66040" h="54609">
                <a:moveTo>
                  <a:pt x="0" y="54229"/>
                </a:moveTo>
                <a:lnTo>
                  <a:pt x="51384" y="54229"/>
                </a:lnTo>
                <a:lnTo>
                  <a:pt x="65913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2" name="object 97"/>
          <p:cNvSpPr/>
          <p:nvPr userDrawn="1"/>
        </p:nvSpPr>
        <p:spPr>
          <a:xfrm>
            <a:off x="7706217" y="248400"/>
            <a:ext cx="50800" cy="54610"/>
          </a:xfrm>
          <a:custGeom>
            <a:avLst/>
            <a:gdLst/>
            <a:ahLst/>
            <a:cxnLst/>
            <a:rect l="l" t="t" r="r" b="b"/>
            <a:pathLst>
              <a:path w="50800" h="54610">
                <a:moveTo>
                  <a:pt x="35826" y="54228"/>
                </a:moveTo>
                <a:lnTo>
                  <a:pt x="50355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3" name="object 98"/>
          <p:cNvSpPr/>
          <p:nvPr userDrawn="1"/>
        </p:nvSpPr>
        <p:spPr>
          <a:xfrm>
            <a:off x="303819" y="248400"/>
            <a:ext cx="50800" cy="54610"/>
          </a:xfrm>
          <a:custGeom>
            <a:avLst/>
            <a:gdLst/>
            <a:ahLst/>
            <a:cxnLst/>
            <a:rect l="l" t="t" r="r" b="b"/>
            <a:pathLst>
              <a:path w="50800" h="54610">
                <a:moveTo>
                  <a:pt x="50355" y="0"/>
                </a:moveTo>
                <a:lnTo>
                  <a:pt x="0" y="0"/>
                </a:lnTo>
                <a:lnTo>
                  <a:pt x="14528" y="54228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4" name="object 99"/>
          <p:cNvSpPr/>
          <p:nvPr userDrawn="1"/>
        </p:nvSpPr>
        <p:spPr>
          <a:xfrm>
            <a:off x="521700" y="1061746"/>
            <a:ext cx="66040" cy="54610"/>
          </a:xfrm>
          <a:custGeom>
            <a:avLst/>
            <a:gdLst/>
            <a:ahLst/>
            <a:cxnLst/>
            <a:rect l="l" t="t" r="r" b="b"/>
            <a:pathLst>
              <a:path w="66040" h="54609">
                <a:moveTo>
                  <a:pt x="0" y="0"/>
                </a:moveTo>
                <a:lnTo>
                  <a:pt x="14516" y="54229"/>
                </a:lnTo>
                <a:lnTo>
                  <a:pt x="65900" y="54229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5" name="object 100"/>
          <p:cNvSpPr/>
          <p:nvPr userDrawn="1"/>
        </p:nvSpPr>
        <p:spPr>
          <a:xfrm>
            <a:off x="403522" y="3855603"/>
            <a:ext cx="7308215" cy="0"/>
          </a:xfrm>
          <a:custGeom>
            <a:avLst/>
            <a:gdLst/>
            <a:ahLst/>
            <a:cxnLst/>
            <a:rect l="l" t="t" r="r" b="b"/>
            <a:pathLst>
              <a:path w="7308215">
                <a:moveTo>
                  <a:pt x="0" y="0"/>
                </a:moveTo>
                <a:lnTo>
                  <a:pt x="7308062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6" name="object 101"/>
          <p:cNvSpPr/>
          <p:nvPr userDrawn="1"/>
        </p:nvSpPr>
        <p:spPr>
          <a:xfrm>
            <a:off x="7813794" y="1527253"/>
            <a:ext cx="0" cy="2176780"/>
          </a:xfrm>
          <a:custGeom>
            <a:avLst/>
            <a:gdLst/>
            <a:ahLst/>
            <a:cxnLst/>
            <a:rect l="l" t="t" r="r" b="b"/>
            <a:pathLst>
              <a:path h="2176779">
                <a:moveTo>
                  <a:pt x="0" y="217650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7" name="object 102"/>
          <p:cNvSpPr/>
          <p:nvPr userDrawn="1"/>
        </p:nvSpPr>
        <p:spPr>
          <a:xfrm>
            <a:off x="361840" y="1475990"/>
            <a:ext cx="7285990" cy="0"/>
          </a:xfrm>
          <a:custGeom>
            <a:avLst/>
            <a:gdLst/>
            <a:ahLst/>
            <a:cxnLst/>
            <a:rect l="l" t="t" r="r" b="b"/>
            <a:pathLst>
              <a:path w="7285990">
                <a:moveTo>
                  <a:pt x="7285723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8" name="object 103"/>
          <p:cNvSpPr/>
          <p:nvPr userDrawn="1"/>
        </p:nvSpPr>
        <p:spPr>
          <a:xfrm>
            <a:off x="250206" y="1590654"/>
            <a:ext cx="0" cy="2164715"/>
          </a:xfrm>
          <a:custGeom>
            <a:avLst/>
            <a:gdLst/>
            <a:ahLst/>
            <a:cxnLst/>
            <a:rect l="l" t="t" r="r" b="b"/>
            <a:pathLst>
              <a:path h="2164715">
                <a:moveTo>
                  <a:pt x="0" y="0"/>
                </a:moveTo>
                <a:lnTo>
                  <a:pt x="0" y="2164283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9" name="object 104"/>
          <p:cNvSpPr/>
          <p:nvPr userDrawn="1"/>
        </p:nvSpPr>
        <p:spPr>
          <a:xfrm>
            <a:off x="7762689" y="3804980"/>
            <a:ext cx="51435" cy="50800"/>
          </a:xfrm>
          <a:custGeom>
            <a:avLst/>
            <a:gdLst/>
            <a:ahLst/>
            <a:cxnLst/>
            <a:rect l="l" t="t" r="r" b="b"/>
            <a:pathLst>
              <a:path w="51434" h="50800">
                <a:moveTo>
                  <a:pt x="0" y="50622"/>
                </a:moveTo>
                <a:lnTo>
                  <a:pt x="51104" y="50622"/>
                </a:lnTo>
                <a:lnTo>
                  <a:pt x="51104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0" name="object 105"/>
          <p:cNvSpPr/>
          <p:nvPr userDrawn="1"/>
        </p:nvSpPr>
        <p:spPr>
          <a:xfrm>
            <a:off x="7749468" y="1426016"/>
            <a:ext cx="64769" cy="50800"/>
          </a:xfrm>
          <a:custGeom>
            <a:avLst/>
            <a:gdLst/>
            <a:ahLst/>
            <a:cxnLst/>
            <a:rect l="l" t="t" r="r" b="b"/>
            <a:pathLst>
              <a:path w="64770" h="50800">
                <a:moveTo>
                  <a:pt x="64325" y="50609"/>
                </a:moveTo>
                <a:lnTo>
                  <a:pt x="64325" y="0"/>
                </a:lnTo>
                <a:lnTo>
                  <a:pt x="50939" y="49974"/>
                </a:lnTo>
                <a:lnTo>
                  <a:pt x="0" y="49974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1" name="object 106"/>
          <p:cNvSpPr/>
          <p:nvPr userDrawn="1"/>
        </p:nvSpPr>
        <p:spPr>
          <a:xfrm>
            <a:off x="250207" y="1439656"/>
            <a:ext cx="60960" cy="50800"/>
          </a:xfrm>
          <a:custGeom>
            <a:avLst/>
            <a:gdLst/>
            <a:ahLst/>
            <a:cxnLst/>
            <a:rect l="l" t="t" r="r" b="b"/>
            <a:pathLst>
              <a:path w="60960" h="50800">
                <a:moveTo>
                  <a:pt x="60680" y="36334"/>
                </a:moveTo>
                <a:lnTo>
                  <a:pt x="9740" y="36334"/>
                </a:lnTo>
                <a:lnTo>
                  <a:pt x="0" y="0"/>
                </a:lnTo>
                <a:lnTo>
                  <a:pt x="0" y="5033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2" name="object 107"/>
          <p:cNvSpPr/>
          <p:nvPr userDrawn="1"/>
        </p:nvSpPr>
        <p:spPr>
          <a:xfrm>
            <a:off x="250207" y="3805273"/>
            <a:ext cx="51435" cy="50800"/>
          </a:xfrm>
          <a:custGeom>
            <a:avLst/>
            <a:gdLst/>
            <a:ahLst/>
            <a:cxnLst/>
            <a:rect l="l" t="t" r="r" b="b"/>
            <a:pathLst>
              <a:path w="51435" h="50800">
                <a:moveTo>
                  <a:pt x="0" y="0"/>
                </a:moveTo>
                <a:lnTo>
                  <a:pt x="0" y="50330"/>
                </a:lnTo>
                <a:lnTo>
                  <a:pt x="51104" y="5033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3614725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463555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522317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116551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Benutzerdefiniertes 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1_Benutzerdefiniertes 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3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3</vt:i4>
      </vt:variant>
      <vt:variant>
        <vt:lpstr>Folientitel</vt:lpstr>
      </vt:variant>
      <vt:variant>
        <vt:i4>3</vt:i4>
      </vt:variant>
    </vt:vector>
  </HeadingPairs>
  <TitlesOfParts>
    <vt:vector size="6" baseType="lpstr">
      <vt:lpstr>Office Theme</vt:lpstr>
      <vt:lpstr>Benutzerdefiniertes Design</vt:lpstr>
      <vt:lpstr>1_Benutzerdefiniertes Design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C56-Fensterkuvert_1c2c_PDF-Vorlage.indd</dc:title>
  <cp:lastModifiedBy>Evelin Szabo</cp:lastModifiedBy>
  <cp:revision>1</cp:revision>
  <dcterms:created xsi:type="dcterms:W3CDTF">2017-01-05T12:01:21Z</dcterms:created>
  <dcterms:modified xsi:type="dcterms:W3CDTF">2017-01-05T11:02:50Z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2017-01-05T00:00:00Z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2017-01-05T00:00:00Z</vt:filetime>
  </property>
</Properties>
</file>